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9" r:id="rId3"/>
    <p:sldId id="669" r:id="rId4"/>
    <p:sldId id="670" r:id="rId5"/>
    <p:sldId id="512" r:id="rId6"/>
    <p:sldId id="671" r:id="rId7"/>
    <p:sldId id="606" r:id="rId8"/>
    <p:sldId id="503" r:id="rId9"/>
    <p:sldId id="467" r:id="rId10"/>
    <p:sldId id="577" r:id="rId11"/>
    <p:sldId id="450" r:id="rId12"/>
    <p:sldId id="559" r:id="rId13"/>
    <p:sldId id="673" r:id="rId14"/>
    <p:sldId id="612" r:id="rId15"/>
    <p:sldId id="715" r:id="rId16"/>
    <p:sldId id="714" r:id="rId17"/>
    <p:sldId id="663" r:id="rId18"/>
    <p:sldId id="717" r:id="rId19"/>
    <p:sldId id="718" r:id="rId20"/>
    <p:sldId id="664" r:id="rId21"/>
    <p:sldId id="617" r:id="rId22"/>
    <p:sldId id="675" r:id="rId23"/>
    <p:sldId id="560" r:id="rId24"/>
    <p:sldId id="693" r:id="rId25"/>
    <p:sldId id="691" r:id="rId26"/>
    <p:sldId id="694" r:id="rId27"/>
  </p:sldIdLst>
  <p:sldSz cx="9144000" cy="5143500" type="screen16x9"/>
  <p:notesSz cx="10234613" cy="146621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1CECDCA-E1FD-4FBE-A310-42BC99CF4935}">
          <p14:sldIdLst>
            <p14:sldId id="256"/>
            <p14:sldId id="269"/>
            <p14:sldId id="669"/>
            <p14:sldId id="670"/>
            <p14:sldId id="512"/>
            <p14:sldId id="671"/>
            <p14:sldId id="606"/>
            <p14:sldId id="503"/>
            <p14:sldId id="467"/>
            <p14:sldId id="577"/>
            <p14:sldId id="450"/>
            <p14:sldId id="559"/>
            <p14:sldId id="673"/>
            <p14:sldId id="612"/>
            <p14:sldId id="715"/>
            <p14:sldId id="714"/>
            <p14:sldId id="663"/>
            <p14:sldId id="717"/>
            <p14:sldId id="718"/>
            <p14:sldId id="664"/>
            <p14:sldId id="617"/>
            <p14:sldId id="675"/>
            <p14:sldId id="560"/>
            <p14:sldId id="693"/>
            <p14:sldId id="691"/>
            <p14:sldId id="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8AAEDA-750D-DECD-DF72-19A179692287}" name="Anatoli Fedynitch" initials="AF" userId="a81d0a775211de77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toli Fedynitch" initials="AF" lastIdx="5" clrIdx="0">
    <p:extLst>
      <p:ext uri="{19B8F6BF-5375-455C-9EA6-DF929625EA0E}">
        <p15:presenceInfo xmlns:p15="http://schemas.microsoft.com/office/powerpoint/2012/main" userId="a81d0a775211de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1361F"/>
    <a:srgbClr val="28B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A9E951-8E17-441C-B4AC-2C763D1FFFBE}" v="6" dt="2024-11-20T08:07:52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50" autoAdjust="0"/>
    <p:restoredTop sz="93340" autoAdjust="0"/>
  </p:normalViewPr>
  <p:slideViewPr>
    <p:cSldViewPr snapToGrid="0">
      <p:cViewPr varScale="1">
        <p:scale>
          <a:sx n="69" d="100"/>
          <a:sy n="69" d="100"/>
        </p:scale>
        <p:origin x="723" y="26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0F75D2-7E18-F1BF-B969-5DC2D92E66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735654"/>
          </a:xfrm>
          <a:prstGeom prst="rect">
            <a:avLst/>
          </a:prstGeom>
        </p:spPr>
        <p:txBody>
          <a:bodyPr vert="horz" lIns="142262" tIns="71131" rIns="142262" bIns="71131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5024B-FE98-BA8F-6422-37E7095DD2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735654"/>
          </a:xfrm>
          <a:prstGeom prst="rect">
            <a:avLst/>
          </a:prstGeom>
        </p:spPr>
        <p:txBody>
          <a:bodyPr vert="horz" lIns="142262" tIns="71131" rIns="142262" bIns="71131" rtlCol="0"/>
          <a:lstStyle>
            <a:lvl1pPr algn="r">
              <a:defRPr sz="1900"/>
            </a:lvl1pPr>
          </a:lstStyle>
          <a:p>
            <a:fld id="{09CF728D-1C39-4031-9E80-6109D998515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B2602-D05C-9EA1-00B0-723AEE256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926499"/>
            <a:ext cx="4434999" cy="735652"/>
          </a:xfrm>
          <a:prstGeom prst="rect">
            <a:avLst/>
          </a:prstGeom>
        </p:spPr>
        <p:txBody>
          <a:bodyPr vert="horz" lIns="142262" tIns="71131" rIns="142262" bIns="71131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796E2-C931-828A-4774-C2944FA283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</p:spPr>
        <p:txBody>
          <a:bodyPr vert="horz" lIns="142262" tIns="71131" rIns="142262" bIns="71131" rtlCol="0" anchor="b"/>
          <a:lstStyle>
            <a:lvl1pPr algn="r">
              <a:defRPr sz="1900"/>
            </a:lvl1pPr>
          </a:lstStyle>
          <a:p>
            <a:fld id="{3E9DA859-4812-46D0-9933-41E6018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86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39" tIns="142239" rIns="142239" bIns="142239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f9ddc665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f9ddc6653_0_133:notes"/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</p:spPr>
        <p:txBody>
          <a:bodyPr spcFirstLastPara="1" wrap="square" lIns="142239" tIns="142239" rIns="142239" bIns="14223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775" y="1100138"/>
            <a:ext cx="9771063" cy="5497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135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29763-22B4-A9BD-FC72-5B164834E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E5C54-27A6-FEFA-D9B9-272F97E1F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1775" y="1100138"/>
            <a:ext cx="9771063" cy="54975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2772DC-6774-0283-17AE-39816080A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03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f9dde713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9f9dde7136_0_41:notes"/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</p:spPr>
        <p:txBody>
          <a:bodyPr spcFirstLastPara="1" wrap="square" lIns="142239" tIns="142239" rIns="142239" bIns="1422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631F30A9-59D2-A1C4-829C-D2729E99A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f9dde7136_0_126:notes">
            <a:extLst>
              <a:ext uri="{FF2B5EF4-FFF2-40B4-BE49-F238E27FC236}">
                <a16:creationId xmlns:a16="http://schemas.microsoft.com/office/drawing/2014/main" id="{3F2E014B-6675-E306-6F0B-0C74BCB9A1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9f9dde7136_0_126:notes">
            <a:extLst>
              <a:ext uri="{FF2B5EF4-FFF2-40B4-BE49-F238E27FC236}">
                <a16:creationId xmlns:a16="http://schemas.microsoft.com/office/drawing/2014/main" id="{75C6D09B-3F07-70AE-5CBF-DAC18E99AC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</p:spPr>
        <p:txBody>
          <a:bodyPr spcFirstLastPara="1" wrap="square" lIns="142239" tIns="142239" rIns="142239" bIns="1422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88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B4E48824-9364-3896-15C5-52F41375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f9dde7136_0_126:notes">
            <a:extLst>
              <a:ext uri="{FF2B5EF4-FFF2-40B4-BE49-F238E27FC236}">
                <a16:creationId xmlns:a16="http://schemas.microsoft.com/office/drawing/2014/main" id="{23A9F163-3518-F81C-5230-352E85599D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9f9dde7136_0_126:notes">
            <a:extLst>
              <a:ext uri="{FF2B5EF4-FFF2-40B4-BE49-F238E27FC236}">
                <a16:creationId xmlns:a16="http://schemas.microsoft.com/office/drawing/2014/main" id="{4D1E563D-84A7-83E2-8AD3-8BCA994108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</p:spPr>
        <p:txBody>
          <a:bodyPr spcFirstLastPara="1" wrap="square" lIns="142239" tIns="142239" rIns="142239" bIns="1422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20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f9dde713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9f9dde7136_0_113:notes"/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</p:spPr>
        <p:txBody>
          <a:bodyPr spcFirstLastPara="1" wrap="square" lIns="142239" tIns="142239" rIns="142239" bIns="1422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626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2F3900A2-99FD-2A24-8EEC-CA5D655C1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f9dde7136_0_126:notes">
            <a:extLst>
              <a:ext uri="{FF2B5EF4-FFF2-40B4-BE49-F238E27FC236}">
                <a16:creationId xmlns:a16="http://schemas.microsoft.com/office/drawing/2014/main" id="{B4644F01-45A8-BBE9-FCFE-9B92E84B0C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9f9dde7136_0_126:notes">
            <a:extLst>
              <a:ext uri="{FF2B5EF4-FFF2-40B4-BE49-F238E27FC236}">
                <a16:creationId xmlns:a16="http://schemas.microsoft.com/office/drawing/2014/main" id="{9E74AFE0-402E-2DF2-789B-C9A74350C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</p:spPr>
        <p:txBody>
          <a:bodyPr spcFirstLastPara="1" wrap="square" lIns="142239" tIns="142239" rIns="142239" bIns="1422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46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775" y="1100138"/>
            <a:ext cx="9771063" cy="5497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149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9f9dde7136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9f9dde7136_0_173:notes"/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</p:spPr>
        <p:txBody>
          <a:bodyPr spcFirstLastPara="1" wrap="square" lIns="142239" tIns="142239" rIns="142239" bIns="1422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097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9f9dde713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100138"/>
            <a:ext cx="9771063" cy="5497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9f9dde7136_0_95:notes"/>
          <p:cNvSpPr txBox="1">
            <a:spLocks noGrp="1"/>
          </p:cNvSpPr>
          <p:nvPr>
            <p:ph type="body" idx="1"/>
          </p:nvPr>
        </p:nvSpPr>
        <p:spPr>
          <a:xfrm>
            <a:off x="1023462" y="6964521"/>
            <a:ext cx="8187690" cy="6597968"/>
          </a:xfrm>
          <a:prstGeom prst="rect">
            <a:avLst/>
          </a:prstGeom>
        </p:spPr>
        <p:txBody>
          <a:bodyPr spcFirstLastPara="1" wrap="square" lIns="142239" tIns="142239" rIns="142239" bIns="1422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69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1200"/>
              </a:spcBef>
              <a:spcAft>
                <a:spcPts val="120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462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1200"/>
        </a:spcBef>
        <a:spcAft>
          <a:spcPts val="120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5EA8E0-DB68-1219-28A8-2CB2100699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" t="7096" r="8322" b="9566"/>
          <a:stretch/>
        </p:blipFill>
        <p:spPr>
          <a:xfrm>
            <a:off x="22595" y="-1"/>
            <a:ext cx="4758427" cy="5143501"/>
          </a:xfrm>
          <a:prstGeom prst="rect">
            <a:avLst/>
          </a:prstGeom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 amt="8000"/>
          </a:blip>
          <a:srcRect l="37597" t="29090" r="11519" b="14641"/>
          <a:stretch/>
        </p:blipFill>
        <p:spPr>
          <a:xfrm>
            <a:off x="4758425" y="2415444"/>
            <a:ext cx="4385574" cy="272805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1444025" y="1353455"/>
            <a:ext cx="6628800" cy="143942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Georgia"/>
                <a:ea typeface="Georgia"/>
                <a:cs typeface="Georgia"/>
                <a:sym typeface="Georgia"/>
              </a:rPr>
              <a:t>Evaluation of TA SD's energy reconstruction performance using a DNN and hybrid data</a:t>
            </a:r>
            <a:endParaRPr sz="2800" b="1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519570" y="2763840"/>
            <a:ext cx="640659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baseline="0" dirty="0">
                <a:latin typeface="CMR10"/>
              </a:rPr>
              <a:t>Anton </a:t>
            </a:r>
            <a:r>
              <a:rPr lang="en-GB" sz="1800" b="0" i="0" u="none" strike="noStrike" dirty="0">
                <a:latin typeface="CMR10"/>
              </a:rPr>
              <a:t>Prosekin</a:t>
            </a:r>
            <a:r>
              <a:rPr lang="en-GB" sz="1800" b="0" i="0" u="none" strike="noStrike" baseline="30000" dirty="0">
                <a:latin typeface="CMR7"/>
              </a:rPr>
              <a:t>1</a:t>
            </a:r>
            <a:r>
              <a:rPr lang="en-GB" sz="1800" b="0" i="0" u="none" strike="noStrike" baseline="0" dirty="0">
                <a:latin typeface="CMR10"/>
              </a:rPr>
              <a:t>, Kozo Fujisue</a:t>
            </a:r>
            <a:r>
              <a:rPr lang="en-GB" sz="1800" b="0" i="0" u="none" strike="noStrike" baseline="30000" dirty="0">
                <a:latin typeface="CMR7"/>
              </a:rPr>
              <a:t>1</a:t>
            </a:r>
            <a:r>
              <a:rPr lang="en-GB" sz="1800" b="0" i="0" u="none" strike="noStrike" baseline="0" dirty="0">
                <a:latin typeface="CMR10"/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baseline="0" dirty="0">
                <a:latin typeface="CMR10"/>
              </a:rPr>
              <a:t>Anatoli Fedynitch</a:t>
            </a:r>
            <a:r>
              <a:rPr lang="en-GB" sz="1800" b="0" i="0" u="none" strike="noStrike" baseline="30000" dirty="0">
                <a:latin typeface="CMR7"/>
              </a:rPr>
              <a:t>1</a:t>
            </a:r>
            <a:r>
              <a:rPr lang="en-GB" sz="1800" b="0" i="0" u="none" strike="noStrike" baseline="30000" dirty="0">
                <a:latin typeface="CMMI7"/>
              </a:rPr>
              <a:t>,</a:t>
            </a:r>
            <a:r>
              <a:rPr lang="en-GB" sz="1800" b="0" i="0" u="none" strike="noStrike" baseline="30000" dirty="0">
                <a:latin typeface="CMR7"/>
              </a:rPr>
              <a:t>2</a:t>
            </a:r>
            <a:r>
              <a:rPr lang="en-GB" sz="1800" b="0" i="0" u="none" strike="noStrike" baseline="0" dirty="0">
                <a:latin typeface="CMR10"/>
              </a:rPr>
              <a:t>, and Hiroyuki Sagawa</a:t>
            </a:r>
            <a:r>
              <a:rPr lang="en-GB" sz="1800" b="0" i="0" u="none" strike="noStrike" baseline="30000" dirty="0">
                <a:latin typeface="CMR7"/>
              </a:rPr>
              <a:t>2</a:t>
            </a:r>
            <a:endParaRPr lang="en-GB" sz="1800" b="0" i="0" u="none" strike="noStrike" dirty="0">
              <a:latin typeface="CMR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YuGothic-Regular"/>
              </a:rPr>
              <a:t>f</a:t>
            </a:r>
            <a:r>
              <a:rPr lang="en-GB" sz="1800" b="0" i="0" u="none" strike="noStrike" baseline="0" dirty="0">
                <a:latin typeface="YuGothic-Regular"/>
              </a:rPr>
              <a:t>or the Telescope Array Collaboration</a:t>
            </a:r>
            <a:endParaRPr lang="en-GB" sz="1800" b="0" i="0" u="none" strike="noStrike" baseline="30000" dirty="0">
              <a:latin typeface="CMR7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197" y="175106"/>
            <a:ext cx="1047751" cy="104775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673515" y="3765985"/>
            <a:ext cx="6098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aseline="30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Institute of Physics, Academia Sinica,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baseline="30000" dirty="0">
                <a:latin typeface="+mj-lt"/>
              </a:rPr>
              <a:t>2</a:t>
            </a:r>
            <a:r>
              <a:rPr lang="en-US" sz="1200" b="0" i="0" u="none" strike="noStrike" baseline="0" dirty="0">
                <a:latin typeface="+mj-lt"/>
              </a:rPr>
              <a:t>Institute for Cosmic Ray Research</a:t>
            </a: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46737B0-BC5C-56FE-259F-C6817EBBA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1" y="111972"/>
            <a:ext cx="1011980" cy="1011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1255F-340E-607A-8175-75DC15D62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6332" y="194099"/>
            <a:ext cx="1907337" cy="1009767"/>
          </a:xfrm>
          <a:prstGeom prst="rect">
            <a:avLst/>
          </a:prstGeom>
        </p:spPr>
      </p:pic>
      <p:sp>
        <p:nvSpPr>
          <p:cNvPr id="7" name="Google Shape;59;p13">
            <a:extLst>
              <a:ext uri="{FF2B5EF4-FFF2-40B4-BE49-F238E27FC236}">
                <a16:creationId xmlns:a16="http://schemas.microsoft.com/office/drawing/2014/main" id="{C7F260DD-3C5C-AF68-73FF-4362814B2062}"/>
              </a:ext>
            </a:extLst>
          </p:cNvPr>
          <p:cNvSpPr txBox="1"/>
          <p:nvPr/>
        </p:nvSpPr>
        <p:spPr>
          <a:xfrm>
            <a:off x="1636410" y="4547076"/>
            <a:ext cx="60987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UHECR 2024, </a:t>
            </a:r>
            <a:r>
              <a:rPr lang="en-GB" sz="1200" dirty="0">
                <a:solidFill>
                  <a:schemeClr val="dk1"/>
                </a:solidFill>
              </a:rPr>
              <a:t>17-21 November 2024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54DA-5D16-F709-28E8-982EDD059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C57726-9A07-A5CF-344B-83ABB6AEE446}"/>
              </a:ext>
            </a:extLst>
          </p:cNvPr>
          <p:cNvSpPr txBox="1">
            <a:spLocks/>
          </p:cNvSpPr>
          <p:nvPr/>
        </p:nvSpPr>
        <p:spPr>
          <a:xfrm>
            <a:off x="217271" y="1018885"/>
            <a:ext cx="8709458" cy="65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Standard reconstruction is </a:t>
            </a:r>
            <a:r>
              <a:rPr lang="en-GB" sz="1400" b="1" dirty="0">
                <a:solidFill>
                  <a:srgbClr val="222222"/>
                </a:solidFill>
                <a:latin typeface="Arial" panose="020B0604020202020204" pitchFamily="34" charset="0"/>
              </a:rPr>
              <a:t>parameter fitting 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of set of </a:t>
            </a:r>
            <a:r>
              <a:rPr lang="en-GB" sz="1400" u="sng" dirty="0">
                <a:solidFill>
                  <a:srgbClr val="222222"/>
                </a:solidFill>
                <a:latin typeface="Arial" panose="020B0604020202020204" pitchFamily="34" charset="0"/>
              </a:rPr>
              <a:t>phenomenological functions 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via </a:t>
            </a:r>
            <a:r>
              <a:rPr lang="el-GR" sz="1400" b="1" dirty="0">
                <a:solidFill>
                  <a:srgbClr val="222222"/>
                </a:solidFill>
                <a:latin typeface="Arial" panose="020B0604020202020204" pitchFamily="34" charset="0"/>
              </a:rPr>
              <a:t>χ</a:t>
            </a:r>
            <a:r>
              <a:rPr lang="en-US" sz="1400" b="1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GB" sz="1400" b="1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GB" sz="1400" b="1" dirty="0">
                <a:solidFill>
                  <a:srgbClr val="222222"/>
                </a:solidFill>
                <a:latin typeface="Arial" panose="020B0604020202020204" pitchFamily="34" charset="0"/>
              </a:rPr>
              <a:t>minimization 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on </a:t>
            </a:r>
            <a:r>
              <a:rPr lang="en-GB" sz="1400" u="sng" dirty="0">
                <a:solidFill>
                  <a:srgbClr val="222222"/>
                </a:solidFill>
                <a:latin typeface="Arial" panose="020B0604020202020204" pitchFamily="34" charset="0"/>
              </a:rPr>
              <a:t>total signal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 and </a:t>
            </a:r>
            <a:r>
              <a:rPr lang="en-GB" sz="1400" u="sng" dirty="0">
                <a:solidFill>
                  <a:srgbClr val="222222"/>
                </a:solidFill>
                <a:latin typeface="Arial" panose="020B0604020202020204" pitchFamily="34" charset="0"/>
              </a:rPr>
              <a:t>arrival times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 data: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963EC4A-7323-8971-FB8A-34B3723B2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3" y="2338212"/>
            <a:ext cx="1461327" cy="13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6F4336D2-55B3-5047-B4DA-9A820722D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4" y="3829523"/>
            <a:ext cx="1164604" cy="3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EE1B9060-60AA-F553-5BA7-B8DCB89D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7" y="4215085"/>
            <a:ext cx="2213098" cy="3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756FBC0-A503-80B8-A46B-505BF756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56" y="2522629"/>
            <a:ext cx="1631386" cy="112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05F8F4-B5B9-F4C3-C2CF-DC0DE8CF40E3}"/>
              </a:ext>
            </a:extLst>
          </p:cNvPr>
          <p:cNvSpPr txBox="1"/>
          <p:nvPr/>
        </p:nvSpPr>
        <p:spPr>
          <a:xfrm>
            <a:off x="350399" y="1724988"/>
            <a:ext cx="237478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75000"/>
                  </a:schemeClr>
                </a:solidFill>
              </a:rPr>
              <a:t>1. Geometry estimates: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Core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Shower axis projection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472FB1-7E87-9742-D3C2-B02FEB3ED1A5}"/>
              </a:ext>
            </a:extLst>
          </p:cNvPr>
          <p:cNvSpPr txBox="1"/>
          <p:nvPr/>
        </p:nvSpPr>
        <p:spPr>
          <a:xfrm>
            <a:off x="2444955" y="1711928"/>
            <a:ext cx="237478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75000"/>
                  </a:schemeClr>
                </a:solidFill>
              </a:rPr>
              <a:t>2. Plane wave front estimates: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Arrival time T</a:t>
            </a:r>
            <a:r>
              <a:rPr lang="en-GB" sz="1100" baseline="-25000" dirty="0"/>
              <a:t>0</a:t>
            </a:r>
            <a:endParaRPr lang="en-GB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Zenith angle </a:t>
            </a:r>
            <a:r>
              <a:rPr lang="en-US" sz="1100" dirty="0">
                <a:solidFill>
                  <a:schemeClr val="tx1"/>
                </a:solidFill>
              </a:rPr>
              <a:t>sin(θ)</a:t>
            </a:r>
            <a:endParaRPr lang="en-GB" sz="1100" dirty="0"/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55604D2B-3FA8-8E37-8B76-7F52151B2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39" y="3697279"/>
            <a:ext cx="1829780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848C551-4A6A-6DB9-A0C4-F6E218B9642C}"/>
              </a:ext>
            </a:extLst>
          </p:cNvPr>
          <p:cNvSpPr txBox="1"/>
          <p:nvPr/>
        </p:nvSpPr>
        <p:spPr>
          <a:xfrm>
            <a:off x="4694429" y="1698868"/>
            <a:ext cx="23747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75000"/>
                  </a:schemeClr>
                </a:solidFill>
              </a:rPr>
              <a:t>3. Time fit minimization: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Minimization against core, zenith angle, arrival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 err="1"/>
              <a:t>Linsley</a:t>
            </a:r>
            <a:r>
              <a:rPr lang="en-GB" sz="1100" dirty="0"/>
              <a:t> time delay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89AC5BED-3C4C-DF60-6A25-A7AB0D8D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429" y="3874389"/>
            <a:ext cx="2040370" cy="42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2EBBAC94-5385-6F18-AA88-929C2075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8309" y="4249716"/>
            <a:ext cx="993712" cy="3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0FE155E-99E3-5116-8FB0-8D0B799BD9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8327" y="2543397"/>
            <a:ext cx="1371044" cy="120965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AE41929-B3DB-C3C7-9138-C9F34A0C12E9}"/>
              </a:ext>
            </a:extLst>
          </p:cNvPr>
          <p:cNvSpPr txBox="1"/>
          <p:nvPr/>
        </p:nvSpPr>
        <p:spPr>
          <a:xfrm>
            <a:off x="6914299" y="1677703"/>
            <a:ext cx="23747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75000"/>
                  </a:schemeClr>
                </a:solidFill>
              </a:rPr>
              <a:t>4. Lateral distribution fit: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Minimization against core, LDF scale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LDF AGASA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80331FF3-B812-85CF-8C70-22F7DE9C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74" y="2522629"/>
            <a:ext cx="1394842" cy="12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4B64DA2C-61DE-75F3-F373-D7D3DF13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80" y="3842536"/>
            <a:ext cx="2032976" cy="4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A3C92E-36CC-35BD-7B5E-FCE74067A95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8238"/>
          <a:stretch/>
        </p:blipFill>
        <p:spPr>
          <a:xfrm>
            <a:off x="7667385" y="4617583"/>
            <a:ext cx="770032" cy="2424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1EEF48-208A-0A4F-54BE-0985579605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32714"/>
          <a:stretch/>
        </p:blipFill>
        <p:spPr>
          <a:xfrm>
            <a:off x="7143175" y="4346107"/>
            <a:ext cx="1608386" cy="239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247BE2-9B18-B639-144C-16A5CBE2A7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1340" y="4663217"/>
            <a:ext cx="2025991" cy="23943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27775AE-294B-51B9-FC05-F4D32BB73C5B}"/>
              </a:ext>
            </a:extLst>
          </p:cNvPr>
          <p:cNvSpPr txBox="1"/>
          <p:nvPr/>
        </p:nvSpPr>
        <p:spPr>
          <a:xfrm flipH="1">
            <a:off x="7592133" y="4663217"/>
            <a:ext cx="5552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x</a:t>
            </a:r>
            <a:endParaRPr lang="en-GB" sz="6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D7B8B1F-05EB-AEC6-D2FE-1E6CD86AA4A9}"/>
              </a:ext>
            </a:extLst>
          </p:cNvPr>
          <p:cNvCxnSpPr>
            <a:cxnSpLocks/>
          </p:cNvCxnSpPr>
          <p:nvPr/>
        </p:nvCxnSpPr>
        <p:spPr>
          <a:xfrm flipH="1">
            <a:off x="2403029" y="1806315"/>
            <a:ext cx="13769" cy="3144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CE1CC36-003E-7D3A-48F1-D6D496FDCA3C}"/>
              </a:ext>
            </a:extLst>
          </p:cNvPr>
          <p:cNvCxnSpPr>
            <a:cxnSpLocks/>
          </p:cNvCxnSpPr>
          <p:nvPr/>
        </p:nvCxnSpPr>
        <p:spPr>
          <a:xfrm flipH="1">
            <a:off x="4618902" y="1738462"/>
            <a:ext cx="13769" cy="3144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81228EB-DA2C-4C15-5EF5-FC0CE1D4E97B}"/>
              </a:ext>
            </a:extLst>
          </p:cNvPr>
          <p:cNvCxnSpPr>
            <a:cxnSpLocks/>
          </p:cNvCxnSpPr>
          <p:nvPr/>
        </p:nvCxnSpPr>
        <p:spPr>
          <a:xfrm flipH="1">
            <a:off x="6852541" y="1724988"/>
            <a:ext cx="13769" cy="3144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01CF7D2-7452-E6D7-BCBB-B74B243770CA}"/>
              </a:ext>
            </a:extLst>
          </p:cNvPr>
          <p:cNvCxnSpPr>
            <a:cxnSpLocks/>
          </p:cNvCxnSpPr>
          <p:nvPr/>
        </p:nvCxnSpPr>
        <p:spPr>
          <a:xfrm flipH="1">
            <a:off x="6388101" y="1312594"/>
            <a:ext cx="386442" cy="32557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7E34AFF-D9DA-C293-5223-DD4315B601F2}"/>
              </a:ext>
            </a:extLst>
          </p:cNvPr>
          <p:cNvCxnSpPr>
            <a:cxnSpLocks/>
          </p:cNvCxnSpPr>
          <p:nvPr/>
        </p:nvCxnSpPr>
        <p:spPr>
          <a:xfrm>
            <a:off x="6784130" y="1312594"/>
            <a:ext cx="470350" cy="30629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6E303D-DA14-3C30-E692-FBA95F6D46DD}"/>
              </a:ext>
            </a:extLst>
          </p:cNvPr>
          <p:cNvCxnSpPr>
            <a:cxnSpLocks/>
          </p:cNvCxnSpPr>
          <p:nvPr/>
        </p:nvCxnSpPr>
        <p:spPr>
          <a:xfrm>
            <a:off x="517923" y="1611320"/>
            <a:ext cx="212857" cy="26921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1D18E3C-E6AC-604B-EEFC-BC639133FEE3}"/>
              </a:ext>
            </a:extLst>
          </p:cNvPr>
          <p:cNvCxnSpPr>
            <a:cxnSpLocks/>
          </p:cNvCxnSpPr>
          <p:nvPr/>
        </p:nvCxnSpPr>
        <p:spPr>
          <a:xfrm>
            <a:off x="2158095" y="1561069"/>
            <a:ext cx="403704" cy="21919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29;p30">
            <a:extLst>
              <a:ext uri="{FF2B5EF4-FFF2-40B4-BE49-F238E27FC236}">
                <a16:creationId xmlns:a16="http://schemas.microsoft.com/office/drawing/2014/main" id="{8BD3037D-16F5-7A91-7DA9-D6D2C47277F2}"/>
              </a:ext>
            </a:extLst>
          </p:cNvPr>
          <p:cNvSpPr txBox="1">
            <a:spLocks/>
          </p:cNvSpPr>
          <p:nvPr/>
        </p:nvSpPr>
        <p:spPr>
          <a:xfrm>
            <a:off x="311700" y="12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GB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Standard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321171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54DA-5D16-F709-28E8-982EDD059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4A2F37-FF90-56AD-268E-0A52C41B3CA7}"/>
              </a:ext>
            </a:extLst>
          </p:cNvPr>
          <p:cNvSpPr txBox="1">
            <a:spLocks/>
          </p:cNvSpPr>
          <p:nvPr/>
        </p:nvSpPr>
        <p:spPr>
          <a:xfrm>
            <a:off x="244152" y="851995"/>
            <a:ext cx="5202486" cy="208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1. First energy estimation:</a:t>
            </a:r>
          </a:p>
          <a:p>
            <a:pPr>
              <a:lnSpc>
                <a:spcPct val="100000"/>
              </a:lnSpc>
            </a:pPr>
            <a:endParaRPr lang="en-US" sz="1200" dirty="0">
              <a:solidFill>
                <a:srgbClr val="202729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202729"/>
                </a:solidFill>
                <a:latin typeface="+mn-lt"/>
              </a:rPr>
              <a:t>Energy evaluated from Energy Estimation Table using reconstructed sec(</a:t>
            </a:r>
            <a:r>
              <a:rPr lang="en-US" sz="1200" b="0" i="0" u="none" strike="noStrike" dirty="0">
                <a:solidFill>
                  <a:srgbClr val="202729"/>
                </a:solidFill>
                <a:effectLst/>
                <a:latin typeface="+mn-lt"/>
              </a:rPr>
              <a:t>θ) and </a:t>
            </a:r>
            <a:r>
              <a:rPr lang="en-US" sz="1200" dirty="0">
                <a:solidFill>
                  <a:srgbClr val="202729"/>
                </a:solidFill>
                <a:latin typeface="+mn-lt"/>
              </a:rPr>
              <a:t>S800 = </a:t>
            </a:r>
            <a:r>
              <a:rPr lang="el-GR" sz="1200" dirty="0">
                <a:solidFill>
                  <a:srgbClr val="202729"/>
                </a:solidFill>
                <a:latin typeface="+mn-lt"/>
              </a:rPr>
              <a:t>ρ</a:t>
            </a:r>
            <a:r>
              <a:rPr lang="en-US" sz="1200" dirty="0">
                <a:solidFill>
                  <a:srgbClr val="202729"/>
                </a:solidFill>
                <a:latin typeface="+mn-lt"/>
              </a:rPr>
              <a:t>(800 m) 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sz="1200" b="0" i="0" u="none" strike="noStrike" dirty="0">
              <a:solidFill>
                <a:srgbClr val="202729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202729"/>
                </a:solidFill>
                <a:latin typeface="+mn-lt"/>
              </a:rPr>
              <a:t>Energy Estimation Table is build from large statistics MC set with </a:t>
            </a:r>
            <a:r>
              <a:rPr lang="en-US" sz="1200" b="1" dirty="0">
                <a:solidFill>
                  <a:srgbClr val="202729"/>
                </a:solidFill>
                <a:latin typeface="+mn-lt"/>
              </a:rPr>
              <a:t>characteristics of real data </a:t>
            </a:r>
            <a:r>
              <a:rPr lang="en-US" sz="1200" dirty="0">
                <a:solidFill>
                  <a:srgbClr val="202729"/>
                </a:solidFill>
                <a:latin typeface="+mn-lt"/>
              </a:rPr>
              <a:t>by using standard reconstruction</a:t>
            </a:r>
          </a:p>
          <a:p>
            <a:pPr>
              <a:lnSpc>
                <a:spcPct val="100000"/>
              </a:lnSpc>
            </a:pPr>
            <a:endParaRPr lang="en-US" sz="1200" dirty="0">
              <a:solidFill>
                <a:srgbClr val="202729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202729"/>
                </a:solidFill>
                <a:latin typeface="+mn-lt"/>
              </a:rPr>
              <a:t>MC dataset with </a:t>
            </a:r>
            <a:r>
              <a:rPr lang="en-US" sz="1200" b="1" dirty="0">
                <a:solidFill>
                  <a:srgbClr val="FF0000"/>
                </a:solidFill>
                <a:latin typeface="+mn-lt"/>
              </a:rPr>
              <a:t>QGSJET-II-03</a:t>
            </a:r>
            <a:r>
              <a:rPr lang="en-US" sz="1200" dirty="0">
                <a:solidFill>
                  <a:srgbClr val="202729"/>
                </a:solidFill>
                <a:latin typeface="+mn-lt"/>
              </a:rPr>
              <a:t> interaction model and pure proton composition has been used</a:t>
            </a:r>
          </a:p>
          <a:p>
            <a:pPr>
              <a:lnSpc>
                <a:spcPct val="100000"/>
              </a:lnSpc>
            </a:pPr>
            <a:endParaRPr lang="en-US" sz="1200" dirty="0">
              <a:solidFill>
                <a:srgbClr val="202729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71550-D8C5-E435-1B78-95217B2C4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606" y="976163"/>
            <a:ext cx="2817392" cy="1606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E36A7B-54A0-3254-50ED-89AE1D47337B}"/>
              </a:ext>
            </a:extLst>
          </p:cNvPr>
          <p:cNvSpPr txBox="1"/>
          <p:nvPr/>
        </p:nvSpPr>
        <p:spPr>
          <a:xfrm>
            <a:off x="5133415" y="2658767"/>
            <a:ext cx="3295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SD Energy Estimation Table,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729"/>
                </a:solidFill>
                <a:latin typeface="+mn-lt"/>
              </a:rPr>
              <a:t>CORSIKA MC simulations with </a:t>
            </a:r>
            <a:r>
              <a:rPr lang="en-US" sz="1200" b="1" dirty="0">
                <a:solidFill>
                  <a:srgbClr val="FF0000"/>
                </a:solidFill>
                <a:latin typeface="+mn-lt"/>
              </a:rPr>
              <a:t>QGSJET-II-03</a:t>
            </a:r>
            <a:r>
              <a:rPr lang="en-US" sz="1200" dirty="0">
                <a:solidFill>
                  <a:srgbClr val="202729"/>
                </a:solidFill>
                <a:latin typeface="+mn-lt"/>
              </a:rPr>
              <a:t> for protons</a:t>
            </a:r>
            <a:endParaRPr lang="en-GB" sz="1200" b="0" dirty="0">
              <a:effectLst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784A978-CBF6-8B46-C3E0-78E2F6AF6D1B}"/>
              </a:ext>
            </a:extLst>
          </p:cNvPr>
          <p:cNvSpPr txBox="1">
            <a:spLocks/>
          </p:cNvSpPr>
          <p:nvPr/>
        </p:nvSpPr>
        <p:spPr>
          <a:xfrm>
            <a:off x="244152" y="2897119"/>
            <a:ext cx="4830323" cy="116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2. Energy scale calibration</a:t>
            </a:r>
          </a:p>
          <a:p>
            <a:pPr>
              <a:lnSpc>
                <a:spcPct val="100000"/>
              </a:lnSpc>
            </a:pPr>
            <a:endParaRPr lang="en-US" sz="1200" dirty="0">
              <a:solidFill>
                <a:srgbClr val="202729"/>
              </a:solidFill>
              <a:latin typeface="+mn-lt"/>
            </a:endParaRPr>
          </a:p>
          <a:p>
            <a:r>
              <a:rPr lang="en-US" sz="1200" b="0" i="0" u="none" strike="noStrike" dirty="0">
                <a:solidFill>
                  <a:srgbClr val="202729"/>
                </a:solidFill>
                <a:effectLst/>
                <a:latin typeface="+mn-lt"/>
              </a:rPr>
              <a:t>First energy estimation is scaled using calibration of SD against the FD measurements </a:t>
            </a:r>
            <a:r>
              <a:rPr lang="en-US" sz="1200" dirty="0">
                <a:solidFill>
                  <a:srgbClr val="202729"/>
                </a:solidFill>
                <a:latin typeface="+mn-lt"/>
              </a:rPr>
              <a:t>on hybrid data</a:t>
            </a:r>
            <a:endParaRPr lang="en-US" sz="1200" b="0" i="0" u="none" strike="noStrike" dirty="0">
              <a:solidFill>
                <a:srgbClr val="202729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b="1" i="0" u="none" strike="noStrike" dirty="0">
                <a:solidFill>
                  <a:srgbClr val="202729"/>
                </a:solidFill>
                <a:effectLst/>
                <a:latin typeface="+mn-lt"/>
              </a:rPr>
              <a:t>E</a:t>
            </a:r>
            <a:r>
              <a:rPr lang="en-US" sz="1200" b="1" baseline="-25000" dirty="0">
                <a:solidFill>
                  <a:srgbClr val="202729"/>
                </a:solidFill>
                <a:latin typeface="+mn-lt"/>
              </a:rPr>
              <a:t>SD</a:t>
            </a:r>
            <a:r>
              <a:rPr lang="en-US" sz="1200" b="1" i="0" u="none" strike="noStrike" dirty="0">
                <a:solidFill>
                  <a:srgbClr val="202729"/>
                </a:solidFill>
                <a:effectLst/>
                <a:latin typeface="+mn-lt"/>
              </a:rPr>
              <a:t> s</a:t>
            </a:r>
            <a:r>
              <a:rPr lang="en-US" sz="1200" b="1" dirty="0">
                <a:solidFill>
                  <a:srgbClr val="202729"/>
                </a:solidFill>
                <a:latin typeface="+mn-lt"/>
              </a:rPr>
              <a:t>caled  1/1.27 to FD Energy</a:t>
            </a:r>
          </a:p>
        </p:txBody>
      </p:sp>
      <p:sp>
        <p:nvSpPr>
          <p:cNvPr id="8" name="Google Shape;229;p30">
            <a:extLst>
              <a:ext uri="{FF2B5EF4-FFF2-40B4-BE49-F238E27FC236}">
                <a16:creationId xmlns:a16="http://schemas.microsoft.com/office/drawing/2014/main" id="{0E61C770-D6E0-18C4-6A5C-70E87524EE94}"/>
              </a:ext>
            </a:extLst>
          </p:cNvPr>
          <p:cNvSpPr txBox="1">
            <a:spLocks/>
          </p:cNvSpPr>
          <p:nvPr/>
        </p:nvSpPr>
        <p:spPr>
          <a:xfrm>
            <a:off x="311700" y="12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GB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Standard reconstruction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07B57-5457-AFB4-5538-512970CD8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031" y="3379009"/>
            <a:ext cx="1666309" cy="1610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D3D2E7-8A78-4BA5-5A00-73698482859F}"/>
              </a:ext>
            </a:extLst>
          </p:cNvPr>
          <p:cNvSpPr txBox="1"/>
          <p:nvPr/>
        </p:nvSpPr>
        <p:spPr>
          <a:xfrm>
            <a:off x="6208531" y="3467978"/>
            <a:ext cx="24079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+mn-lt"/>
              </a:rPr>
              <a:t>TA collaboration, 2023</a:t>
            </a:r>
            <a:endParaRPr lang="en-GB" sz="800" dirty="0">
              <a:latin typeface="+mn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4EFC3E-244A-307B-D662-42B9089BAC7B}"/>
              </a:ext>
            </a:extLst>
          </p:cNvPr>
          <p:cNvSpPr txBox="1">
            <a:spLocks/>
          </p:cNvSpPr>
          <p:nvPr/>
        </p:nvSpPr>
        <p:spPr>
          <a:xfrm>
            <a:off x="244150" y="4062637"/>
            <a:ext cx="4627006" cy="8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lnSpc>
                <a:spcPct val="100000"/>
              </a:lnSpc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Other reconstruction methods:</a:t>
            </a:r>
            <a:endParaRPr lang="en-US" sz="1400" dirty="0">
              <a:solidFill>
                <a:srgbClr val="202729"/>
              </a:solidFill>
              <a:latin typeface="+mn-lt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Constant intensity cuts (CIC) doesn’t use MC </a:t>
            </a:r>
            <a:endParaRPr lang="en-US" sz="1400" b="0" i="0" u="none" strike="noStrike" dirty="0">
              <a:solidFill>
                <a:srgbClr val="202729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CIC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agrees with results of standard reconstruction (see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Jihyun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Kim’s talk)</a:t>
            </a:r>
          </a:p>
          <a:p>
            <a:pPr>
              <a:lnSpc>
                <a:spcPct val="100000"/>
              </a:lnSpc>
            </a:pPr>
            <a:endParaRPr lang="en-US" sz="1400" b="1" dirty="0">
              <a:solidFill>
                <a:srgbClr val="20272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903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54DA-5D16-F709-28E8-982EDD059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A997F-C273-7004-FF3B-EC6E1F547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901" y="808657"/>
            <a:ext cx="5261442" cy="3972547"/>
          </a:xfrm>
        </p:spPr>
        <p:txBody>
          <a:bodyPr>
            <a:normAutofit/>
          </a:bodyPr>
          <a:lstStyle/>
          <a:p>
            <a:r>
              <a:rPr lang="en-GB" sz="1400" i="0" dirty="0">
                <a:solidFill>
                  <a:schemeClr val="tx1"/>
                </a:solidFill>
                <a:effectLst/>
                <a:latin typeface="+mj-lt"/>
              </a:rPr>
              <a:t>CORSIKA </a:t>
            </a:r>
            <a:r>
              <a:rPr lang="en-GB" sz="1400" b="0" i="0" dirty="0">
                <a:solidFill>
                  <a:schemeClr val="tx1"/>
                </a:solidFill>
                <a:effectLst/>
                <a:latin typeface="+mj-lt"/>
              </a:rPr>
              <a:t>7.3500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simulations</a:t>
            </a:r>
          </a:p>
          <a:p>
            <a:r>
              <a:rPr lang="en-GB" sz="1400" b="0" i="0" dirty="0">
                <a:solidFill>
                  <a:schemeClr val="tx1"/>
                </a:solidFill>
                <a:effectLst/>
                <a:latin typeface="+mj-lt"/>
              </a:rPr>
              <a:t>QGSJet-II-04 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GB" sz="1400" b="0" i="0" dirty="0">
                <a:solidFill>
                  <a:schemeClr val="tx1"/>
                </a:solidFill>
                <a:effectLst/>
                <a:latin typeface="+mj-lt"/>
              </a:rPr>
              <a:t>p, He, N, Fe (0.5 M each)</a:t>
            </a:r>
            <a:endParaRPr lang="en-GB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GB" sz="1400" b="0" i="0" dirty="0">
                <a:solidFill>
                  <a:schemeClr val="tx1"/>
                </a:solidFill>
                <a:effectLst/>
                <a:latin typeface="+mj-lt"/>
              </a:rPr>
              <a:t>1000 x 26 x 4 x 20 ~ 2 M events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+mj-lt"/>
              </a:rPr>
              <a:t>1000</a:t>
            </a:r>
            <a:r>
              <a:rPr lang="en-GB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+mj-lt"/>
              </a:rPr>
              <a:t>Corsika</a:t>
            </a:r>
            <a:r>
              <a:rPr lang="en-GB" b="0" i="0" dirty="0">
                <a:solidFill>
                  <a:schemeClr val="tx1"/>
                </a:solidFill>
                <a:effectLst/>
                <a:latin typeface="+mj-lt"/>
              </a:rPr>
              <a:t> showers per energy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bin</a:t>
            </a:r>
          </a:p>
          <a:p>
            <a:pPr lvl="1"/>
            <a:r>
              <a:rPr lang="en-GB" b="0" i="0" dirty="0">
                <a:solidFill>
                  <a:schemeClr val="tx1"/>
                </a:solidFill>
                <a:effectLst/>
                <a:latin typeface="+mj-lt"/>
              </a:rPr>
              <a:t>26 energy bins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+mj-lt"/>
              </a:rPr>
              <a:t>4 elements</a:t>
            </a:r>
            <a:endParaRPr lang="en-GB" b="0" i="0" dirty="0">
              <a:solidFill>
                <a:schemeClr val="tx1"/>
              </a:solidFill>
              <a:effectLst/>
              <a:latin typeface="+mj-lt"/>
            </a:endParaRPr>
          </a:p>
          <a:p>
            <a:pPr lvl="1"/>
            <a:r>
              <a:rPr lang="en-GB" dirty="0">
                <a:solidFill>
                  <a:schemeClr val="tx1"/>
                </a:solidFill>
                <a:latin typeface="+mj-lt"/>
              </a:rPr>
              <a:t>20 </a:t>
            </a:r>
            <a:r>
              <a:rPr lang="en-GB" b="0" i="0" dirty="0">
                <a:solidFill>
                  <a:schemeClr val="tx1"/>
                </a:solidFill>
                <a:effectLst/>
                <a:latin typeface="+mj-lt"/>
              </a:rPr>
              <a:t> reshuffling per shower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Energies: (1 </a:t>
            </a:r>
            <a:r>
              <a:rPr lang="en-GB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EeV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, 300 </a:t>
            </a:r>
            <a:r>
              <a:rPr lang="en-GB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EeV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), E^-1 distribution, 26 bins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Zenith angles: &lt; 70 </a:t>
            </a:r>
            <a:r>
              <a:rPr lang="en-GB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deg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, isotropic distribution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Training/validation: 0.9/0.1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Test set ~ 0.5 M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Standard spectral quality cuts</a:t>
            </a:r>
            <a:endParaRPr lang="en-GB" sz="33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GB" sz="29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GB" sz="29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5" name="Google Shape;283;p35">
            <a:extLst>
              <a:ext uri="{FF2B5EF4-FFF2-40B4-BE49-F238E27FC236}">
                <a16:creationId xmlns:a16="http://schemas.microsoft.com/office/drawing/2014/main" id="{A32BAECB-C67B-8355-BA46-644CB16863C3}"/>
              </a:ext>
            </a:extLst>
          </p:cNvPr>
          <p:cNvSpPr txBox="1">
            <a:spLocks/>
          </p:cNvSpPr>
          <p:nvPr/>
        </p:nvSpPr>
        <p:spPr>
          <a:xfrm>
            <a:off x="311700" y="12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GB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MC data set details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F54AA6E-B579-BFE8-7B51-01C5B5E49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432314"/>
              </p:ext>
            </p:extLst>
          </p:nvPr>
        </p:nvGraphicFramePr>
        <p:xfrm>
          <a:off x="5637308" y="1024350"/>
          <a:ext cx="3224466" cy="2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113">
                  <a:extLst>
                    <a:ext uri="{9D8B030D-6E8A-4147-A177-3AD203B41FA5}">
                      <a16:colId xmlns:a16="http://schemas.microsoft.com/office/drawing/2014/main" val="189457497"/>
                    </a:ext>
                  </a:extLst>
                </a:gridCol>
                <a:gridCol w="841631">
                  <a:extLst>
                    <a:ext uri="{9D8B030D-6E8A-4147-A177-3AD203B41FA5}">
                      <a16:colId xmlns:a16="http://schemas.microsoft.com/office/drawing/2014/main" val="762350878"/>
                    </a:ext>
                  </a:extLst>
                </a:gridCol>
                <a:gridCol w="894722">
                  <a:extLst>
                    <a:ext uri="{9D8B030D-6E8A-4147-A177-3AD203B41FA5}">
                      <a16:colId xmlns:a16="http://schemas.microsoft.com/office/drawing/2014/main" val="4199695246"/>
                    </a:ext>
                  </a:extLst>
                </a:gridCol>
              </a:tblGrid>
              <a:tr h="288100">
                <a:tc>
                  <a:txBody>
                    <a:bodyPr/>
                    <a:lstStyle/>
                    <a:p>
                      <a:r>
                        <a:rPr lang="en-US" sz="1050" dirty="0"/>
                        <a:t>Cut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Efficiency, %</a:t>
                      </a:r>
                      <a:endParaRPr lang="en-GB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Combined, %</a:t>
                      </a:r>
                      <a:endParaRPr lang="en-GB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559402"/>
                  </a:ext>
                </a:extLst>
              </a:tr>
              <a:tr h="288100">
                <a:tc>
                  <a:txBody>
                    <a:bodyPr/>
                    <a:lstStyle/>
                    <a:p>
                      <a:r>
                        <a:rPr lang="en-US" sz="1050"/>
                        <a:t>N</a:t>
                      </a:r>
                      <a:r>
                        <a:rPr lang="en-US" sz="1050" baseline="-25000"/>
                        <a:t>SD</a:t>
                      </a:r>
                      <a:r>
                        <a:rPr lang="en-US" sz="1050" baseline="0"/>
                        <a:t> </a:t>
                      </a:r>
                      <a:r>
                        <a:rPr lang="en-GB" sz="105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≥</a:t>
                      </a:r>
                      <a:r>
                        <a:rPr lang="en-US" sz="1050" baseline="0"/>
                        <a:t> 5</a:t>
                      </a:r>
                      <a:endParaRPr lang="en-GB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89.82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89.82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938487"/>
                  </a:ext>
                </a:extLst>
              </a:tr>
              <a:tr h="288100">
                <a:tc>
                  <a:txBody>
                    <a:bodyPr/>
                    <a:lstStyle/>
                    <a:p>
                      <a:r>
                        <a:rPr lang="el-GR" sz="105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θ</a:t>
                      </a:r>
                      <a:r>
                        <a:rPr lang="en-US" sz="105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&lt; 45</a:t>
                      </a:r>
                      <a:r>
                        <a:rPr lang="en-GB" sz="105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°</a:t>
                      </a:r>
                      <a:endParaRPr lang="en-GB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/>
                        <a:t>59.08</a:t>
                      </a:r>
                      <a:endParaRPr lang="en-GB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52.75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42994"/>
                  </a:ext>
                </a:extLst>
              </a:tr>
              <a:tr h="288100">
                <a:tc>
                  <a:txBody>
                    <a:bodyPr/>
                    <a:lstStyle/>
                    <a:p>
                      <a:r>
                        <a:rPr lang="en-US" sz="1050" err="1"/>
                        <a:t>D</a:t>
                      </a:r>
                      <a:r>
                        <a:rPr lang="en-US" sz="1050" baseline="-25000" err="1"/>
                        <a:t>border</a:t>
                      </a:r>
                      <a:r>
                        <a:rPr lang="en-GB" sz="105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≥</a:t>
                      </a:r>
                      <a:r>
                        <a:rPr lang="en-US" sz="1050" baseline="0"/>
                        <a:t> 1200 m</a:t>
                      </a:r>
                      <a:endParaRPr lang="en-GB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71.28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38.43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702963"/>
                  </a:ext>
                </a:extLst>
              </a:tr>
              <a:tr h="288100">
                <a:tc>
                  <a:txBody>
                    <a:bodyPr/>
                    <a:lstStyle/>
                    <a:p>
                      <a:r>
                        <a:rPr lang="el-GR" sz="1050"/>
                        <a:t>χ²</a:t>
                      </a:r>
                      <a:r>
                        <a:rPr lang="en-US" sz="1050" baseline="-25000"/>
                        <a:t>G</a:t>
                      </a:r>
                      <a:r>
                        <a:rPr lang="en-GB" sz="1050"/>
                        <a:t>/</a:t>
                      </a:r>
                      <a:r>
                        <a:rPr lang="en-GB" sz="1050" err="1"/>
                        <a:t>d.o.f.</a:t>
                      </a:r>
                      <a:r>
                        <a:rPr lang="en-GB" sz="1050"/>
                        <a:t> &lt; 4, </a:t>
                      </a:r>
                      <a:r>
                        <a:rPr lang="el-GR" sz="1050"/>
                        <a:t>χ²</a:t>
                      </a:r>
                      <a:r>
                        <a:rPr lang="en-US" sz="1050" baseline="-25000"/>
                        <a:t>LDF</a:t>
                      </a:r>
                      <a:r>
                        <a:rPr lang="en-GB" sz="1050"/>
                        <a:t>/</a:t>
                      </a:r>
                      <a:r>
                        <a:rPr lang="en-GB" sz="1050" err="1"/>
                        <a:t>d.o.f.</a:t>
                      </a:r>
                      <a:r>
                        <a:rPr lang="en-GB" sz="1050"/>
                        <a:t> &lt;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80.64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34.07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794581"/>
                  </a:ext>
                </a:extLst>
              </a:tr>
              <a:tr h="288100">
                <a:tc>
                  <a:txBody>
                    <a:bodyPr/>
                    <a:lstStyle/>
                    <a:p>
                      <a:r>
                        <a:rPr lang="el-GR" sz="1050"/>
                        <a:t>(σ²</a:t>
                      </a:r>
                      <a:r>
                        <a:rPr lang="el-GR" sz="1050" baseline="-25000"/>
                        <a:t>θ</a:t>
                      </a:r>
                      <a:r>
                        <a:rPr lang="el-GR" sz="1050"/>
                        <a:t>+ sin²θ σ²</a:t>
                      </a:r>
                      <a:r>
                        <a:rPr lang="el-GR" sz="1050" baseline="-25000"/>
                        <a:t>φ</a:t>
                      </a:r>
                      <a:r>
                        <a:rPr lang="el-GR" sz="1050"/>
                        <a:t>)</a:t>
                      </a:r>
                      <a:r>
                        <a:rPr lang="en-US" sz="1050" baseline="30000"/>
                        <a:t>(1/2)</a:t>
                      </a:r>
                      <a:r>
                        <a:rPr lang="el-GR" sz="1050"/>
                        <a:t> &lt; 5°</a:t>
                      </a:r>
                      <a:endParaRPr lang="en-GB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87.43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/>
                        <a:t>31.60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4145"/>
                  </a:ext>
                </a:extLst>
              </a:tr>
              <a:tr h="288100">
                <a:tc>
                  <a:txBody>
                    <a:bodyPr/>
                    <a:lstStyle/>
                    <a:p>
                      <a:r>
                        <a:rPr lang="el-GR" sz="1050"/>
                        <a:t>σ</a:t>
                      </a:r>
                      <a:r>
                        <a:rPr lang="en-US" sz="1050" baseline="-25000"/>
                        <a:t>S800</a:t>
                      </a:r>
                      <a:r>
                        <a:rPr lang="en-GB" sz="1050"/>
                        <a:t>/S800 &lt; 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 dirty="0"/>
                        <a:t>69.35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50" dirty="0"/>
                        <a:t>29.34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5569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32AFB3C-CD8C-AC3A-933A-95AAB64E2D60}"/>
              </a:ext>
            </a:extLst>
          </p:cNvPr>
          <p:cNvSpPr txBox="1"/>
          <p:nvPr/>
        </p:nvSpPr>
        <p:spPr>
          <a:xfrm>
            <a:off x="5522343" y="50014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Spectral quality cuts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90995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5B509-CCA1-8FEF-DD28-B7FD2D68E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3ACEF-4141-2CED-D1AF-4A4B05FDB1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D064FB-BED1-106A-3EAE-E550C8E0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20" y="1487009"/>
            <a:ext cx="2698851" cy="263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1C8C6-B540-A327-70BF-C8351AE71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099" y="1551659"/>
            <a:ext cx="2632634" cy="2570339"/>
          </a:xfrm>
          <a:prstGeom prst="rect">
            <a:avLst/>
          </a:prstGeom>
        </p:spPr>
      </p:pic>
      <p:sp>
        <p:nvSpPr>
          <p:cNvPr id="11" name="Google Shape;283;p35">
            <a:extLst>
              <a:ext uri="{FF2B5EF4-FFF2-40B4-BE49-F238E27FC236}">
                <a16:creationId xmlns:a16="http://schemas.microsoft.com/office/drawing/2014/main" id="{D9BFED2E-0662-2252-D037-BCF485EBB1D8}"/>
              </a:ext>
            </a:extLst>
          </p:cNvPr>
          <p:cNvSpPr txBox="1">
            <a:spLocks/>
          </p:cNvSpPr>
          <p:nvPr/>
        </p:nvSpPr>
        <p:spPr>
          <a:xfrm>
            <a:off x="311700" y="12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GB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SD energy reconstruction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927B58-7E37-C296-3C2E-199636BF7AB0}"/>
              </a:ext>
            </a:extLst>
          </p:cNvPr>
          <p:cNvCxnSpPr>
            <a:cxnSpLocks/>
          </p:cNvCxnSpPr>
          <p:nvPr/>
        </p:nvCxnSpPr>
        <p:spPr>
          <a:xfrm>
            <a:off x="3899353" y="2557237"/>
            <a:ext cx="12765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252D5B-98B7-09FB-08F5-8FDD428EEAA7}"/>
              </a:ext>
            </a:extLst>
          </p:cNvPr>
          <p:cNvSpPr txBox="1"/>
          <p:nvPr/>
        </p:nvSpPr>
        <p:spPr>
          <a:xfrm>
            <a:off x="4003477" y="2641906"/>
            <a:ext cx="1180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Quality cuts </a:t>
            </a:r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CB0568-4F1C-6A18-B6FE-CB2D6902AA5D}"/>
              </a:ext>
            </a:extLst>
          </p:cNvPr>
          <p:cNvCxnSpPr/>
          <p:nvPr/>
        </p:nvCxnSpPr>
        <p:spPr>
          <a:xfrm>
            <a:off x="2292563" y="2762040"/>
            <a:ext cx="188824" cy="175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6CC942-A778-BDDE-BD6D-94B6732DD5D6}"/>
              </a:ext>
            </a:extLst>
          </p:cNvPr>
          <p:cNvCxnSpPr>
            <a:cxnSpLocks/>
          </p:cNvCxnSpPr>
          <p:nvPr/>
        </p:nvCxnSpPr>
        <p:spPr>
          <a:xfrm flipV="1">
            <a:off x="1540057" y="1705455"/>
            <a:ext cx="1960548" cy="1941689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1DC0AA6-02DA-88D3-6C78-1B82C8453183}"/>
              </a:ext>
            </a:extLst>
          </p:cNvPr>
          <p:cNvSpPr txBox="1"/>
          <p:nvPr/>
        </p:nvSpPr>
        <p:spPr>
          <a:xfrm>
            <a:off x="1833687" y="1796735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B4F04A-6034-970E-372F-B1124EAD228A}"/>
              </a:ext>
            </a:extLst>
          </p:cNvPr>
          <p:cNvSpPr txBox="1"/>
          <p:nvPr/>
        </p:nvSpPr>
        <p:spPr>
          <a:xfrm>
            <a:off x="828737" y="2423713"/>
            <a:ext cx="24136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3AE9B5-CCD0-5BCE-E729-DFF06497894A}"/>
              </a:ext>
            </a:extLst>
          </p:cNvPr>
          <p:cNvCxnSpPr>
            <a:cxnSpLocks/>
          </p:cNvCxnSpPr>
          <p:nvPr/>
        </p:nvCxnSpPr>
        <p:spPr>
          <a:xfrm>
            <a:off x="2456864" y="2052336"/>
            <a:ext cx="291829" cy="266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4F9EC40-E175-D16F-0221-3E4465B53F60}"/>
              </a:ext>
            </a:extLst>
          </p:cNvPr>
          <p:cNvSpPr txBox="1"/>
          <p:nvPr/>
        </p:nvSpPr>
        <p:spPr>
          <a:xfrm>
            <a:off x="3436004" y="900583"/>
            <a:ext cx="4186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DNN reconstruction 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7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054F-EE88-B945-E6FF-DD4EF6B4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Autofit/>
          </a:bodyPr>
          <a:lstStyle/>
          <a:p>
            <a:r>
              <a:rPr lang="en-US" sz="2720" b="1" dirty="0">
                <a:latin typeface="Georgia" panose="02040502050405020303" pitchFamily="18" charset="0"/>
              </a:rPr>
              <a:t>SD energy reconstruction offset</a:t>
            </a:r>
            <a:endParaRPr lang="en-GB" sz="272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54DA-5D16-F709-28E8-982EDD059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2C5A266-218B-24AD-35E4-0FE74670C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2089" y="1177797"/>
            <a:ext cx="5980628" cy="772998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j-lt"/>
                <a:sym typeface="Georgia"/>
              </a:rPr>
              <a:t>Reconstruction is applied to: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  <a:sym typeface="Georgia"/>
              </a:rPr>
              <a:t>MC simulations with </a:t>
            </a:r>
            <a:r>
              <a:rPr lang="en-US" b="1" dirty="0" err="1">
                <a:solidFill>
                  <a:schemeClr val="tx1"/>
                </a:solidFill>
                <a:latin typeface="+mj-lt"/>
                <a:sym typeface="Georgia"/>
              </a:rPr>
              <a:t>QGSJet</a:t>
            </a:r>
            <a:r>
              <a:rPr lang="en-US" b="1" dirty="0">
                <a:solidFill>
                  <a:schemeClr val="tx1"/>
                </a:solidFill>
                <a:latin typeface="+mj-lt"/>
                <a:sym typeface="Georgia"/>
              </a:rPr>
              <a:t> II-04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events passed quality cuts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551553-E87E-655C-545D-E39CE34258CE}"/>
              </a:ext>
            </a:extLst>
          </p:cNvPr>
          <p:cNvSpPr txBox="1">
            <a:spLocks/>
          </p:cNvSpPr>
          <p:nvPr/>
        </p:nvSpPr>
        <p:spPr>
          <a:xfrm>
            <a:off x="535548" y="4143687"/>
            <a:ext cx="8072904" cy="9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dirty="0">
                <a:solidFill>
                  <a:srgbClr val="000000"/>
                </a:solidFill>
                <a:latin typeface="+mj-lt"/>
                <a:sym typeface="Georgia"/>
              </a:rPr>
              <a:t>The reconstruction offset depends on interaction model and primary mass and should be fixed by calibration against hybrid events (intrinsically correct interaction and composition)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Georgia"/>
              </a:rPr>
              <a:t> </a:t>
            </a:r>
            <a:endParaRPr lang="en-GB" sz="1400" dirty="0">
              <a:solidFill>
                <a:srgbClr val="595959"/>
              </a:solidFill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F555CAA-5D0D-B74D-48D0-66B726C5CC83}"/>
              </a:ext>
            </a:extLst>
          </p:cNvPr>
          <p:cNvSpPr txBox="1">
            <a:spLocks/>
          </p:cNvSpPr>
          <p:nvPr/>
        </p:nvSpPr>
        <p:spPr>
          <a:xfrm>
            <a:off x="3982089" y="2210560"/>
            <a:ext cx="5110300" cy="1570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00" dirty="0">
                <a:solidFill>
                  <a:schemeClr val="tx1"/>
                </a:solidFill>
              </a:rPr>
              <a:t>DNN trained on </a:t>
            </a:r>
            <a:r>
              <a:rPr lang="en-US" sz="1300" b="1" dirty="0" err="1">
                <a:solidFill>
                  <a:schemeClr val="tx1"/>
                </a:solidFill>
                <a:latin typeface="+mj-lt"/>
                <a:sym typeface="Georgia"/>
              </a:rPr>
              <a:t>QGSJet</a:t>
            </a:r>
            <a:r>
              <a:rPr lang="en-US" sz="1300" b="1" dirty="0">
                <a:solidFill>
                  <a:schemeClr val="tx1"/>
                </a:solidFill>
                <a:latin typeface="+mj-lt"/>
                <a:sym typeface="Georgia"/>
              </a:rPr>
              <a:t> II-04</a:t>
            </a:r>
            <a:r>
              <a:rPr lang="en-US" sz="13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tends to center around zero bias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energy offsets -6%  –  +2.5% (at 200 </a:t>
            </a:r>
            <a:r>
              <a:rPr lang="en-US" sz="1300" dirty="0" err="1">
                <a:solidFill>
                  <a:schemeClr val="tx1"/>
                </a:solidFill>
              </a:rPr>
              <a:t>EeV</a:t>
            </a:r>
            <a:r>
              <a:rPr lang="en-US" sz="13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offset depends on mass of primary with spread 8.5 %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curves are ordered from proton (red) to iron (blue)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6198B6-A900-B4FD-4692-71C2CE0EB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94" y="1048255"/>
            <a:ext cx="3444652" cy="2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19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06EAA-38BC-97E4-9AF1-8B1B74386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432C-11C3-F603-1DDA-88267EDC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Autofit/>
          </a:bodyPr>
          <a:lstStyle/>
          <a:p>
            <a:r>
              <a:rPr lang="en-US" sz="2720" b="1" dirty="0">
                <a:latin typeface="Georgia" panose="02040502050405020303" pitchFamily="18" charset="0"/>
              </a:rPr>
              <a:t>Energy offsets for other models</a:t>
            </a:r>
            <a:endParaRPr lang="en-GB" sz="272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0A198-E3B5-2C5F-6029-02055BA124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FFA02F-ED07-8F9E-1F58-0B6BC51C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6758" y="967043"/>
            <a:ext cx="3120806" cy="509516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1300" b="1" dirty="0">
                <a:solidFill>
                  <a:schemeClr val="tx1"/>
                </a:solidFill>
                <a:latin typeface="+mj-lt"/>
                <a:sym typeface="Georgia"/>
              </a:rPr>
              <a:t>Comparison with </a:t>
            </a:r>
            <a:r>
              <a:rPr lang="en-US" sz="1300" b="1" dirty="0" err="1">
                <a:solidFill>
                  <a:schemeClr val="tx1"/>
                </a:solidFill>
                <a:latin typeface="+mj-lt"/>
                <a:sym typeface="Georgia"/>
              </a:rPr>
              <a:t>QGSJet</a:t>
            </a:r>
            <a:r>
              <a:rPr lang="en-US" sz="1300" b="1" dirty="0">
                <a:solidFill>
                  <a:schemeClr val="tx1"/>
                </a:solidFill>
                <a:latin typeface="+mj-lt"/>
                <a:sym typeface="Georgia"/>
              </a:rPr>
              <a:t> II-03</a:t>
            </a: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1557C0-C068-A3A0-69D3-341DE5BFAC6A}"/>
              </a:ext>
            </a:extLst>
          </p:cNvPr>
          <p:cNvSpPr txBox="1">
            <a:spLocks/>
          </p:cNvSpPr>
          <p:nvPr/>
        </p:nvSpPr>
        <p:spPr>
          <a:xfrm>
            <a:off x="624809" y="4084352"/>
            <a:ext cx="8072904" cy="9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dirty="0">
                <a:solidFill>
                  <a:srgbClr val="000000"/>
                </a:solidFill>
                <a:latin typeface="+mj-lt"/>
                <a:sym typeface="Georgia"/>
              </a:rPr>
              <a:t>For interaction models different from training model the offset changed no more than 7%</a:t>
            </a:r>
          </a:p>
          <a:p>
            <a:r>
              <a:rPr lang="en-GB" sz="1400" dirty="0">
                <a:solidFill>
                  <a:srgbClr val="000000"/>
                </a:solidFill>
                <a:latin typeface="+mj-lt"/>
                <a:sym typeface="Georgia"/>
              </a:rPr>
              <a:t>Offsets between p and Fe are within 10% and ordered the same way</a:t>
            </a:r>
            <a:endParaRPr lang="en-GB" sz="1400" dirty="0">
              <a:solidFill>
                <a:srgbClr val="595959"/>
              </a:solidFill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1AD3AD-A987-8C33-21BD-FEA3A8D6CE1D}"/>
              </a:ext>
            </a:extLst>
          </p:cNvPr>
          <p:cNvSpPr txBox="1">
            <a:spLocks/>
          </p:cNvSpPr>
          <p:nvPr/>
        </p:nvSpPr>
        <p:spPr>
          <a:xfrm>
            <a:off x="5219606" y="967043"/>
            <a:ext cx="3120806" cy="50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1300" b="1" dirty="0">
                <a:solidFill>
                  <a:schemeClr val="tx1"/>
                </a:solidFill>
                <a:latin typeface="+mj-lt"/>
                <a:sym typeface="Georgia"/>
              </a:rPr>
              <a:t>Comparison with </a:t>
            </a:r>
            <a:r>
              <a:rPr lang="en-US" sz="1300" b="1" dirty="0" err="1">
                <a:solidFill>
                  <a:schemeClr val="tx1"/>
                </a:solidFill>
                <a:latin typeface="+mj-lt"/>
                <a:sym typeface="Georgia"/>
              </a:rPr>
              <a:t>Sibyll</a:t>
            </a:r>
            <a:r>
              <a:rPr lang="en-US" sz="1300" b="1" dirty="0">
                <a:solidFill>
                  <a:schemeClr val="tx1"/>
                </a:solidFill>
                <a:latin typeface="+mj-lt"/>
                <a:sym typeface="Georgia"/>
              </a:rPr>
              <a:t> 2.3d</a:t>
            </a: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endParaRPr lang="en-US" sz="1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439AA-B752-24BA-D3C4-3852DCDB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60" y="1352690"/>
            <a:ext cx="3131064" cy="2484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FCDBE-9649-2CD9-B075-9CBED08F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662" y="1365027"/>
            <a:ext cx="3099970" cy="24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3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CADA2-4995-4363-A20A-BE51490AE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EBE46C-7158-C9FF-5295-18B22989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12" y="1068480"/>
            <a:ext cx="3260888" cy="258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5A57AB-4A75-52C7-725E-E63871D6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Energy offsets: DNN vs standard reconstruction</a:t>
            </a:r>
            <a:endParaRPr lang="en-GB" sz="180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F735F-9072-B8B9-36A4-27F6B9CC6C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20DC2B-7F9F-7B5A-B768-7B11095CB7A6}"/>
              </a:ext>
            </a:extLst>
          </p:cNvPr>
          <p:cNvSpPr txBox="1">
            <a:spLocks/>
          </p:cNvSpPr>
          <p:nvPr/>
        </p:nvSpPr>
        <p:spPr>
          <a:xfrm>
            <a:off x="535548" y="3742267"/>
            <a:ext cx="8072904" cy="124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 dirty="0">
                <a:solidFill>
                  <a:srgbClr val="000000"/>
                </a:solidFill>
                <a:latin typeface="+mj-lt"/>
                <a:sym typeface="Georgia"/>
              </a:rPr>
              <a:t>Standard reconstruction is adjusted to </a:t>
            </a:r>
            <a:r>
              <a:rPr lang="en-GB" sz="1300" b="1" dirty="0">
                <a:solidFill>
                  <a:srgbClr val="000000"/>
                </a:solidFill>
                <a:latin typeface="+mj-lt"/>
                <a:sym typeface="Georgia"/>
              </a:rPr>
              <a:t>QGSJetII-03 proton </a:t>
            </a:r>
            <a:r>
              <a:rPr lang="en-GB" sz="1300" dirty="0">
                <a:solidFill>
                  <a:srgbClr val="000000"/>
                </a:solidFill>
                <a:latin typeface="+mj-lt"/>
                <a:sym typeface="Georgia"/>
              </a:rPr>
              <a:t>MC simulations</a:t>
            </a:r>
          </a:p>
          <a:p>
            <a:r>
              <a:rPr lang="en-GB" sz="1300" dirty="0">
                <a:solidFill>
                  <a:srgbClr val="000000"/>
                </a:solidFill>
                <a:latin typeface="+mj-lt"/>
                <a:sym typeface="Georgia"/>
              </a:rPr>
              <a:t>Offset difference between p and Fe for DNN reconstruction are smaller than in standard reconstruction:</a:t>
            </a:r>
          </a:p>
          <a:p>
            <a:pPr lvl="1"/>
            <a:r>
              <a:rPr lang="en-GB" sz="1300" dirty="0">
                <a:solidFill>
                  <a:srgbClr val="000000"/>
                </a:solidFill>
                <a:latin typeface="+mj-lt"/>
                <a:sym typeface="Georgia"/>
              </a:rPr>
              <a:t>DNN still has composition dependent offset but adapts to it better than standard reconstruction </a:t>
            </a:r>
            <a:endParaRPr lang="en-GB" sz="1300" dirty="0">
              <a:solidFill>
                <a:srgbClr val="595959"/>
              </a:solidFill>
              <a:latin typeface="+mj-lt"/>
            </a:endParaRPr>
          </a:p>
          <a:p>
            <a:endParaRPr lang="en-US" sz="1300" dirty="0"/>
          </a:p>
          <a:p>
            <a:endParaRPr lang="en-US" sz="13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583AFA-2930-32B7-91F5-0E6AE746DE9F}"/>
              </a:ext>
            </a:extLst>
          </p:cNvPr>
          <p:cNvCxnSpPr>
            <a:cxnSpLocks/>
          </p:cNvCxnSpPr>
          <p:nvPr/>
        </p:nvCxnSpPr>
        <p:spPr>
          <a:xfrm>
            <a:off x="5157337" y="2362200"/>
            <a:ext cx="0" cy="152400"/>
          </a:xfrm>
          <a:prstGeom prst="straightConnector1">
            <a:avLst/>
          </a:prstGeom>
          <a:ln w="9525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7A5C3B-3EF1-5B10-E006-9FE3CE26478D}"/>
              </a:ext>
            </a:extLst>
          </p:cNvPr>
          <p:cNvCxnSpPr>
            <a:cxnSpLocks/>
          </p:cNvCxnSpPr>
          <p:nvPr/>
        </p:nvCxnSpPr>
        <p:spPr>
          <a:xfrm>
            <a:off x="5226128" y="1890183"/>
            <a:ext cx="0" cy="413809"/>
          </a:xfrm>
          <a:prstGeom prst="straightConnector1">
            <a:avLst/>
          </a:prstGeom>
          <a:ln w="9525"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76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A906E-5C31-76C2-1F66-06A2A78F1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B6565-8851-B524-190A-62C0EF3E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Autofit/>
          </a:bodyPr>
          <a:lstStyle/>
          <a:p>
            <a:r>
              <a:rPr lang="en-US" sz="2720" b="1" dirty="0">
                <a:latin typeface="Georgia" panose="02040502050405020303" pitchFamily="18" charset="0"/>
              </a:rPr>
              <a:t>SD energy resolution</a:t>
            </a:r>
            <a:endParaRPr lang="en-GB" sz="272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4212B-1B10-693F-05C6-6881F382CB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130F9-95B0-FF88-8352-D237281F0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4205" y="1605231"/>
            <a:ext cx="4996953" cy="2312435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The same events as for offset (same caveats)</a:t>
            </a:r>
            <a:r>
              <a:rPr lang="ru-RU" sz="1600" dirty="0">
                <a:solidFill>
                  <a:srgbClr val="000000"/>
                </a:solidFill>
                <a:latin typeface="+mj-lt"/>
                <a:sym typeface="Georgia"/>
              </a:rPr>
              <a:t> </a:t>
            </a:r>
            <a:endParaRPr lang="en-US" sz="1600" dirty="0">
              <a:solidFill>
                <a:srgbClr val="000000"/>
              </a:solidFill>
              <a:latin typeface="+mj-lt"/>
              <a:sym typeface="Georgia"/>
            </a:endParaRPr>
          </a:p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Resolution (spread) does not depend on offset</a:t>
            </a:r>
          </a:p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Resolution weakly depends on composition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DNN energy resolution: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protons: 8% - 25%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He, N, Fe: slightly better than protons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B6C47-4EFA-58B3-6422-0FEEB2A8B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7" y="1324738"/>
            <a:ext cx="3393968" cy="27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4994-75A3-05DC-0392-63A43C7F4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90F96-92D9-55A1-7FEC-AB023D6D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Energy resolution </a:t>
            </a:r>
            <a:r>
              <a:rPr lang="en-US" sz="2800" b="1" dirty="0">
                <a:latin typeface="Georgia" panose="02040502050405020303" pitchFamily="18" charset="0"/>
              </a:rPr>
              <a:t>for other models</a:t>
            </a:r>
            <a:r>
              <a:rPr lang="en-US" b="1" dirty="0">
                <a:latin typeface="Georgia" panose="02040502050405020303" pitchFamily="18" charset="0"/>
              </a:rPr>
              <a:t> </a:t>
            </a:r>
            <a:endParaRPr lang="en-GB" sz="180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FD354-58CE-9BC7-57CB-3BB2A63EA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7B5CEB-7552-AE72-BEF9-A8461B58B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97" y="1583921"/>
            <a:ext cx="2767151" cy="2267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0C1E47-5E8A-919A-0DD1-EC40709D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118" y="1583921"/>
            <a:ext cx="2767148" cy="22677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E3D8C-5BAA-CBC2-98B1-CA88CCA17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6201" y="1074405"/>
            <a:ext cx="3120806" cy="509516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1300" b="1" dirty="0">
                <a:solidFill>
                  <a:schemeClr val="tx1"/>
                </a:solidFill>
                <a:latin typeface="+mj-lt"/>
                <a:sym typeface="Georgia"/>
              </a:rPr>
              <a:t>Comparison with QGSJetII-03</a:t>
            </a: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666B3D2-31DC-736B-515F-B26B5053F9CE}"/>
              </a:ext>
            </a:extLst>
          </p:cNvPr>
          <p:cNvSpPr txBox="1">
            <a:spLocks/>
          </p:cNvSpPr>
          <p:nvPr/>
        </p:nvSpPr>
        <p:spPr>
          <a:xfrm>
            <a:off x="4992541" y="1090227"/>
            <a:ext cx="3120806" cy="50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1300" b="1" dirty="0">
                <a:solidFill>
                  <a:schemeClr val="tx1"/>
                </a:solidFill>
                <a:latin typeface="+mj-lt"/>
                <a:sym typeface="Georgia"/>
              </a:rPr>
              <a:t>Comparison with </a:t>
            </a:r>
            <a:r>
              <a:rPr lang="en-US" sz="1300" b="1" dirty="0" err="1">
                <a:solidFill>
                  <a:schemeClr val="tx1"/>
                </a:solidFill>
                <a:latin typeface="+mj-lt"/>
                <a:sym typeface="Georgia"/>
              </a:rPr>
              <a:t>Sibyll</a:t>
            </a:r>
            <a:r>
              <a:rPr lang="en-US" sz="1300" b="1" dirty="0">
                <a:solidFill>
                  <a:schemeClr val="tx1"/>
                </a:solidFill>
                <a:latin typeface="+mj-lt"/>
                <a:sym typeface="Georgia"/>
              </a:rPr>
              <a:t> 2.3d</a:t>
            </a: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4D300E-91ED-6A45-240A-3A1E621C2D74}"/>
              </a:ext>
            </a:extLst>
          </p:cNvPr>
          <p:cNvSpPr txBox="1">
            <a:spLocks/>
          </p:cNvSpPr>
          <p:nvPr/>
        </p:nvSpPr>
        <p:spPr>
          <a:xfrm>
            <a:off x="624809" y="4084352"/>
            <a:ext cx="8072904" cy="9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dirty="0">
                <a:solidFill>
                  <a:srgbClr val="000000"/>
                </a:solidFill>
                <a:latin typeface="+mj-lt"/>
                <a:sym typeface="Georgia"/>
              </a:rPr>
              <a:t>Resolution is very similar between models with weak dependence on type of primary</a:t>
            </a:r>
            <a:endParaRPr lang="en-GB" sz="1400" dirty="0">
              <a:solidFill>
                <a:srgbClr val="595959"/>
              </a:solidFill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61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C237C-F3AD-38A5-EE06-7B5B35E7F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F4E6-5193-21B1-602B-AC051E30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Autofit/>
          </a:bodyPr>
          <a:lstStyle/>
          <a:p>
            <a:r>
              <a:rPr lang="en-US" sz="2720" b="1" dirty="0">
                <a:latin typeface="Georgia" panose="02040502050405020303" pitchFamily="18" charset="0"/>
              </a:rPr>
              <a:t>SD energy resolution: DNN vs Std</a:t>
            </a:r>
            <a:endParaRPr lang="en-GB" sz="272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AE16C-E700-B20F-93BF-BEA60BD473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397494-CB90-2BF9-2C5D-67D046DB1FF4}"/>
              </a:ext>
            </a:extLst>
          </p:cNvPr>
          <p:cNvSpPr txBox="1">
            <a:spLocks/>
          </p:cNvSpPr>
          <p:nvPr/>
        </p:nvSpPr>
        <p:spPr>
          <a:xfrm>
            <a:off x="466137" y="4013000"/>
            <a:ext cx="8072904" cy="89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dirty="0">
                <a:solidFill>
                  <a:srgbClr val="000000"/>
                </a:solidFill>
                <a:latin typeface="+mj-lt"/>
                <a:sym typeface="Georgia"/>
              </a:rPr>
              <a:t>Resolution is more difficult to take into account than offset, i.e. the smaller the resolution the better</a:t>
            </a:r>
          </a:p>
          <a:p>
            <a:r>
              <a:rPr lang="en-US" sz="2300" dirty="0">
                <a:solidFill>
                  <a:srgbClr val="000000"/>
                </a:solidFill>
                <a:latin typeface="+mj-lt"/>
                <a:sym typeface="Georgia"/>
              </a:rPr>
              <a:t>DNN notably improves resolution compared to standard reconstruction</a:t>
            </a:r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A495E8-EA12-7BA9-DE1C-74DE263E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51" y="1002367"/>
            <a:ext cx="3499560" cy="28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6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xfrm>
            <a:off x="311700" y="12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Motivation: Mass on event-by-event basis</a:t>
            </a:r>
            <a:endParaRPr sz="272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310602" y="878477"/>
            <a:ext cx="4488900" cy="1292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300" i="1" dirty="0">
                <a:solidFill>
                  <a:schemeClr val="accent1">
                    <a:lumMod val="75000"/>
                  </a:schemeClr>
                </a:solidFill>
              </a:rPr>
              <a:t>Propagation: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00" dirty="0"/>
              <a:t>Magnetic fields deflects UHECR in dependence of rigidity R ~ E/Z ( typically Z = 1 - 26)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3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00" dirty="0"/>
              <a:t>Type of the particle determines the maximal distance (horizon) to the potential source</a:t>
            </a:r>
            <a:endParaRPr sz="1300" dirty="0"/>
          </a:p>
        </p:txBody>
      </p:sp>
      <p:sp>
        <p:nvSpPr>
          <p:cNvPr id="195" name="Google Shape;19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816D1A-781B-CB46-1FD6-484B896AA73A}"/>
              </a:ext>
            </a:extLst>
          </p:cNvPr>
          <p:cNvSpPr txBox="1"/>
          <p:nvPr/>
        </p:nvSpPr>
        <p:spPr>
          <a:xfrm>
            <a:off x="6134270" y="3804837"/>
            <a:ext cx="33600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 err="1"/>
              <a:t>M.Unger</a:t>
            </a:r>
            <a:r>
              <a:rPr lang="en-GB" sz="800" dirty="0"/>
              <a:t>, G. Farrar, ICRC2017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9F626-EACE-1A7A-2C6C-D7A50F1D3D04}"/>
              </a:ext>
            </a:extLst>
          </p:cNvPr>
          <p:cNvSpPr txBox="1"/>
          <p:nvPr/>
        </p:nvSpPr>
        <p:spPr>
          <a:xfrm>
            <a:off x="1491489" y="3602936"/>
            <a:ext cx="26935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solidFill>
                  <a:srgbClr val="333333"/>
                </a:solidFill>
                <a:effectLst/>
                <a:latin typeface="+mj-lt"/>
              </a:rPr>
              <a:t>N</a:t>
            </a:r>
            <a:r>
              <a:rPr lang="en-GB" sz="800" dirty="0">
                <a:solidFill>
                  <a:srgbClr val="333333"/>
                </a:solidFill>
                <a:latin typeface="+mj-lt"/>
              </a:rPr>
              <a:t>.</a:t>
            </a:r>
            <a:r>
              <a:rPr lang="en-GB" sz="800" b="0" i="0" dirty="0">
                <a:solidFill>
                  <a:srgbClr val="333333"/>
                </a:solidFill>
                <a:effectLst/>
                <a:latin typeface="+mj-lt"/>
              </a:rPr>
              <a:t> Globus, A. </a:t>
            </a:r>
            <a:r>
              <a:rPr lang="en-GB" sz="800" b="0" i="0" dirty="0" err="1">
                <a:solidFill>
                  <a:srgbClr val="333333"/>
                </a:solidFill>
                <a:effectLst/>
                <a:latin typeface="+mj-lt"/>
              </a:rPr>
              <a:t>Fedynitch</a:t>
            </a:r>
            <a:r>
              <a:rPr lang="en-GB" sz="800" b="0" i="0" dirty="0">
                <a:solidFill>
                  <a:srgbClr val="333333"/>
                </a:solidFill>
                <a:effectLst/>
                <a:latin typeface="+mj-lt"/>
              </a:rPr>
              <a:t>, R. Blandford, 2022</a:t>
            </a:r>
            <a:endParaRPr lang="en-GB" sz="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52529-A87F-FB4B-53C4-FE0B668C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264" y="1801756"/>
            <a:ext cx="3690352" cy="2001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BE4F3-F3D1-5B54-D039-F7AA1CC1DBEC}"/>
              </a:ext>
            </a:extLst>
          </p:cNvPr>
          <p:cNvSpPr txBox="1"/>
          <p:nvPr/>
        </p:nvSpPr>
        <p:spPr>
          <a:xfrm>
            <a:off x="5140038" y="1024664"/>
            <a:ext cx="4572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100" dirty="0"/>
              <a:t>Large impact of Galactic magnetic fields: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100" dirty="0"/>
              <a:t>For example particle E=60 EeV and Z=?: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GB" sz="1100" b="1" dirty="0">
                <a:solidFill>
                  <a:schemeClr val="accent1">
                    <a:lumMod val="75000"/>
                  </a:schemeClr>
                </a:solidFill>
              </a:rPr>
              <a:t>arrived from</a:t>
            </a:r>
            <a:r>
              <a:rPr lang="en-GB" sz="1100" dirty="0"/>
              <a:t>    </a:t>
            </a:r>
            <a:r>
              <a:rPr lang="en-GB" sz="1100" b="1" dirty="0">
                <a:solidFill>
                  <a:srgbClr val="FF0000"/>
                </a:solidFill>
              </a:rPr>
              <a:t>outside galaxy points to </a:t>
            </a:r>
            <a:r>
              <a:rPr lang="en" sz="11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DEE11-A9E2-D669-029E-8F31F1EBD8CB}"/>
              </a:ext>
            </a:extLst>
          </p:cNvPr>
          <p:cNvSpPr txBox="1"/>
          <p:nvPr/>
        </p:nvSpPr>
        <p:spPr>
          <a:xfrm>
            <a:off x="4949538" y="3970075"/>
            <a:ext cx="4762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Backtracking of particles for different models of the coherent GMF</a:t>
            </a:r>
            <a:endParaRPr lang="en-GB" sz="1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14A4B4-D329-B67B-C078-022A163F2EC4}"/>
              </a:ext>
            </a:extLst>
          </p:cNvPr>
          <p:cNvCxnSpPr>
            <a:cxnSpLocks/>
          </p:cNvCxnSpPr>
          <p:nvPr/>
        </p:nvCxnSpPr>
        <p:spPr>
          <a:xfrm>
            <a:off x="5828049" y="1609095"/>
            <a:ext cx="131751" cy="697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A3B61B-A040-106F-B743-B0E9165E7970}"/>
              </a:ext>
            </a:extLst>
          </p:cNvPr>
          <p:cNvCxnSpPr>
            <a:cxnSpLocks/>
          </p:cNvCxnSpPr>
          <p:nvPr/>
        </p:nvCxnSpPr>
        <p:spPr>
          <a:xfrm flipH="1">
            <a:off x="5807400" y="1587980"/>
            <a:ext cx="979047" cy="718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DA3932-2F96-1C0A-E8A2-345A11EC8FDD}"/>
              </a:ext>
            </a:extLst>
          </p:cNvPr>
          <p:cNvCxnSpPr>
            <a:cxnSpLocks/>
          </p:cNvCxnSpPr>
          <p:nvPr/>
        </p:nvCxnSpPr>
        <p:spPr>
          <a:xfrm>
            <a:off x="6786447" y="1587980"/>
            <a:ext cx="825171" cy="760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04A1C3-6E6F-CB6C-9EE2-BA31309FDFE7}"/>
              </a:ext>
            </a:extLst>
          </p:cNvPr>
          <p:cNvCxnSpPr>
            <a:cxnSpLocks/>
          </p:cNvCxnSpPr>
          <p:nvPr/>
        </p:nvCxnSpPr>
        <p:spPr>
          <a:xfrm flipH="1">
            <a:off x="5698998" y="1587980"/>
            <a:ext cx="1087449" cy="17937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93964B-95CF-6838-DC77-689F37E0546F}"/>
              </a:ext>
            </a:extLst>
          </p:cNvPr>
          <p:cNvCxnSpPr>
            <a:cxnSpLocks/>
          </p:cNvCxnSpPr>
          <p:nvPr/>
        </p:nvCxnSpPr>
        <p:spPr>
          <a:xfrm>
            <a:off x="6786447" y="1587980"/>
            <a:ext cx="600336" cy="17033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D4AFE4B-A391-52C6-E725-CBB7F78144E1}"/>
              </a:ext>
            </a:extLst>
          </p:cNvPr>
          <p:cNvSpPr txBox="1"/>
          <p:nvPr/>
        </p:nvSpPr>
        <p:spPr>
          <a:xfrm>
            <a:off x="6054127" y="1742273"/>
            <a:ext cx="3771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Z=1</a:t>
            </a:r>
            <a:endParaRPr lang="en-GB" sz="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D41CD8-3FBA-1EC3-F8C2-0D75655B1C00}"/>
              </a:ext>
            </a:extLst>
          </p:cNvPr>
          <p:cNvSpPr txBox="1"/>
          <p:nvPr/>
        </p:nvSpPr>
        <p:spPr>
          <a:xfrm>
            <a:off x="7042303" y="1752915"/>
            <a:ext cx="3771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Z=2</a:t>
            </a:r>
            <a:endParaRPr lang="en-GB" sz="8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DC1CD1-8C6D-EDEB-7CAA-D7E01EC5A790}"/>
              </a:ext>
            </a:extLst>
          </p:cNvPr>
          <p:cNvSpPr txBox="1"/>
          <p:nvPr/>
        </p:nvSpPr>
        <p:spPr>
          <a:xfrm>
            <a:off x="5705329" y="2735798"/>
            <a:ext cx="3771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Z=3</a:t>
            </a:r>
            <a:endParaRPr lang="en-GB" sz="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A7EA40-73EE-A039-4DE9-4DB4352AFBCA}"/>
              </a:ext>
            </a:extLst>
          </p:cNvPr>
          <p:cNvSpPr txBox="1"/>
          <p:nvPr/>
        </p:nvSpPr>
        <p:spPr>
          <a:xfrm>
            <a:off x="7173677" y="2707463"/>
            <a:ext cx="3771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Z=6</a:t>
            </a:r>
            <a:endParaRPr lang="en-GB" sz="800" b="1" dirty="0"/>
          </a:p>
        </p:txBody>
      </p:sp>
      <p:sp>
        <p:nvSpPr>
          <p:cNvPr id="40" name="Google Shape;192;p26">
            <a:extLst>
              <a:ext uri="{FF2B5EF4-FFF2-40B4-BE49-F238E27FC236}">
                <a16:creationId xmlns:a16="http://schemas.microsoft.com/office/drawing/2014/main" id="{9C5F940D-9E21-5678-A4DD-BE31365C57D2}"/>
              </a:ext>
            </a:extLst>
          </p:cNvPr>
          <p:cNvSpPr txBox="1"/>
          <p:nvPr/>
        </p:nvSpPr>
        <p:spPr>
          <a:xfrm>
            <a:off x="342180" y="4194584"/>
            <a:ext cx="7395930" cy="692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139700">
              <a:buSzPts val="1400"/>
            </a:pPr>
            <a:r>
              <a:rPr lang="en" sz="1300" i="1" dirty="0">
                <a:solidFill>
                  <a:schemeClr val="accent1">
                    <a:lumMod val="75000"/>
                  </a:schemeClr>
                </a:solidFill>
              </a:rPr>
              <a:t>Source properties:</a:t>
            </a:r>
            <a:endParaRPr lang="en-US" sz="13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317500">
              <a:buSzPts val="1400"/>
              <a:buFont typeface="Arial"/>
              <a:buChar char="●"/>
            </a:pPr>
            <a:r>
              <a:rPr lang="en-US" sz="1300" dirty="0">
                <a:solidFill>
                  <a:schemeClr val="tx1"/>
                </a:solidFill>
              </a:rPr>
              <a:t>Acceleration at the source: maximum rigidity is determined by acceleration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sz="1300" dirty="0">
                <a:solidFill>
                  <a:schemeClr val="tx1"/>
                </a:solidFill>
              </a:rPr>
              <a:t>Mass composition at the source </a:t>
            </a:r>
          </a:p>
        </p:txBody>
      </p:sp>
      <p:pic>
        <p:nvPicPr>
          <p:cNvPr id="43" name="Google Shape;194;p26">
            <a:extLst>
              <a:ext uri="{FF2B5EF4-FFF2-40B4-BE49-F238E27FC236}">
                <a16:creationId xmlns:a16="http://schemas.microsoft.com/office/drawing/2014/main" id="{B0BABCDC-B65C-EF46-4F87-9E7BE11D9A9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95" y="2357307"/>
            <a:ext cx="4115045" cy="1221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05B8-F88E-BF9C-C225-E94F178A7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CD4C-8894-B0A2-2AB0-8C8098E0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Autofit/>
          </a:bodyPr>
          <a:lstStyle/>
          <a:p>
            <a:r>
              <a:rPr lang="en-US" sz="2720" b="1" dirty="0">
                <a:latin typeface="Georgia" panose="02040502050405020303" pitchFamily="18" charset="0"/>
              </a:rPr>
              <a:t>DNN and quality cuts</a:t>
            </a:r>
            <a:endParaRPr lang="en-GB" sz="272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3E08B-9BE5-D5BC-91C6-C98EF0A0AC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56C2F4B-0BE7-9EF5-1012-1A1CE3D2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466" y="4032379"/>
            <a:ext cx="8077589" cy="93473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1500" dirty="0">
                <a:solidFill>
                  <a:srgbClr val="000000"/>
                </a:solidFill>
                <a:latin typeface="+mj-lt"/>
                <a:sym typeface="Georgia"/>
              </a:rPr>
              <a:t>DNN improved resolution will allow</a:t>
            </a:r>
          </a:p>
          <a:p>
            <a:r>
              <a:rPr lang="en-US" sz="1500" dirty="0">
                <a:solidFill>
                  <a:srgbClr val="000000"/>
                </a:solidFill>
                <a:latin typeface="+mj-lt"/>
                <a:sym typeface="Georgia"/>
              </a:rPr>
              <a:t>Search for </a:t>
            </a:r>
            <a:r>
              <a:rPr lang="en-US" sz="1500" b="1" dirty="0">
                <a:solidFill>
                  <a:srgbClr val="000000"/>
                </a:solidFill>
                <a:latin typeface="+mj-lt"/>
                <a:sym typeface="Georgia"/>
              </a:rPr>
              <a:t>more relaxed quality cuts </a:t>
            </a:r>
            <a:r>
              <a:rPr lang="en-US" sz="1500" dirty="0">
                <a:solidFill>
                  <a:srgbClr val="000000"/>
                </a:solidFill>
                <a:latin typeface="+mj-lt"/>
                <a:sym typeface="Georgia"/>
              </a:rPr>
              <a:t>while maintaining the good resolution of the existing reconstruction  - </a:t>
            </a:r>
            <a:r>
              <a:rPr lang="en-US" sz="1500" b="1" dirty="0">
                <a:solidFill>
                  <a:srgbClr val="000000"/>
                </a:solidFill>
                <a:latin typeface="+mj-lt"/>
                <a:sym typeface="Georgia"/>
              </a:rPr>
              <a:t>increasing statistics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2523A8-0EC8-1DC1-48EE-E87A09980FF8}"/>
              </a:ext>
            </a:extLst>
          </p:cNvPr>
          <p:cNvSpPr/>
          <p:nvPr/>
        </p:nvSpPr>
        <p:spPr>
          <a:xfrm>
            <a:off x="6701509" y="849144"/>
            <a:ext cx="902126" cy="227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BEE977-0EFF-0DD4-B1F7-EB3927FDA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236" y="1565039"/>
            <a:ext cx="3098234" cy="2539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24EB7-DCCD-0ACD-3A28-50E83080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64" y="1538547"/>
            <a:ext cx="3233292" cy="2565546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7823DC4-95B0-3E08-9C7B-B3113F96D919}"/>
              </a:ext>
            </a:extLst>
          </p:cNvPr>
          <p:cNvSpPr txBox="1">
            <a:spLocks/>
          </p:cNvSpPr>
          <p:nvPr/>
        </p:nvSpPr>
        <p:spPr>
          <a:xfrm>
            <a:off x="575492" y="981475"/>
            <a:ext cx="8077589" cy="46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1500" dirty="0">
                <a:solidFill>
                  <a:srgbClr val="000000"/>
                </a:solidFill>
                <a:latin typeface="+mj-lt"/>
                <a:sym typeface="Georgia"/>
              </a:rPr>
              <a:t>DNN reconstruction on events that pass quality cuts and on the events that do not (“other”)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1500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054F-EE88-B945-E6FF-DD4EF6B4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Directional reconstruction</a:t>
            </a:r>
            <a:endParaRPr lang="en-GB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54DA-5D16-F709-28E8-982EDD059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1F518-D622-8766-7290-F8BA951B7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4205" y="1322161"/>
            <a:ext cx="4996953" cy="2312435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Standard reconstruction resolution: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protons 2.6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°</a:t>
            </a:r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 - 1.4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°</a:t>
            </a:r>
            <a:endParaRPr lang="en-GB" sz="2000" dirty="0">
              <a:solidFill>
                <a:srgbClr val="333333"/>
              </a:solidFill>
              <a:highlight>
                <a:srgbClr val="FFFFFF"/>
              </a:highlight>
              <a:latin typeface="system-ui"/>
            </a:endParaRP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He, N better than p but worse than Fe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iron 2.3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°</a:t>
            </a:r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 - 1.2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°</a:t>
            </a:r>
            <a:endParaRPr lang="en-US" sz="1600" dirty="0">
              <a:solidFill>
                <a:srgbClr val="000000"/>
              </a:solidFill>
              <a:latin typeface="+mj-lt"/>
              <a:sym typeface="Georgia"/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DNN angular resolution: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protons: 2.5</a:t>
            </a:r>
            <a:r>
              <a:rPr lang="en-GB" sz="1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°</a:t>
            </a:r>
            <a:r>
              <a:rPr lang="en-US" sz="1600" dirty="0">
                <a:solidFill>
                  <a:schemeClr val="tx1"/>
                </a:solidFill>
              </a:rPr>
              <a:t> - 1.0</a:t>
            </a:r>
            <a:r>
              <a:rPr lang="en-GB" sz="1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°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He, N better than p but worse than Fe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Iron slightly (&lt;0.1</a:t>
            </a:r>
            <a:r>
              <a:rPr lang="en-GB" sz="1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°)</a:t>
            </a:r>
            <a:r>
              <a:rPr lang="en-US" sz="1600" dirty="0">
                <a:solidFill>
                  <a:schemeClr val="tx1"/>
                </a:solidFill>
              </a:rPr>
              <a:t> better than protons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F89780-4087-57BE-1FFB-B1544AD8A1BA}"/>
              </a:ext>
            </a:extLst>
          </p:cNvPr>
          <p:cNvSpPr txBox="1">
            <a:spLocks/>
          </p:cNvSpPr>
          <p:nvPr/>
        </p:nvSpPr>
        <p:spPr>
          <a:xfrm>
            <a:off x="535548" y="4090331"/>
            <a:ext cx="8072904" cy="4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Angular resolution </a:t>
            </a:r>
            <a:r>
              <a:rPr lang="en-US" sz="1600" b="1" dirty="0">
                <a:solidFill>
                  <a:srgbClr val="000000"/>
                </a:solidFill>
                <a:latin typeface="+mj-lt"/>
                <a:sym typeface="Georgia"/>
              </a:rPr>
              <a:t>improves  0.2</a:t>
            </a:r>
            <a:r>
              <a:rPr lang="en-GB" sz="1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 °</a:t>
            </a:r>
            <a:r>
              <a:rPr lang="en-US" sz="1600" b="1" dirty="0">
                <a:solidFill>
                  <a:srgbClr val="000000"/>
                </a:solidFill>
                <a:latin typeface="+mj-lt"/>
                <a:sym typeface="Georgia"/>
              </a:rPr>
              <a:t>- 0.4</a:t>
            </a:r>
            <a:r>
              <a:rPr lang="en-GB" sz="1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°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40D68-E1E1-9D30-BEB5-7CF6681E1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26" y="1064858"/>
            <a:ext cx="3344722" cy="27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14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054F-EE88-B945-E6FF-DD4EF6B4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Core position resolution</a:t>
            </a:r>
            <a:endParaRPr lang="en-GB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54DA-5D16-F709-28E8-982EDD059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1F518-D622-8766-7290-F8BA951B7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4205" y="1208591"/>
            <a:ext cx="4996953" cy="2312435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Reconstruction after quality cut</a:t>
            </a:r>
          </a:p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Standard reconstruction resolution: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100 – 150 m</a:t>
            </a:r>
          </a:p>
          <a:p>
            <a:r>
              <a:rPr lang="en-US" sz="1600" dirty="0">
                <a:solidFill>
                  <a:schemeClr val="tx1"/>
                </a:solidFill>
              </a:rPr>
              <a:t>DNN core resolution: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50 – 80 m</a:t>
            </a:r>
          </a:p>
          <a:p>
            <a:r>
              <a:rPr lang="en-US" dirty="0">
                <a:solidFill>
                  <a:schemeClr val="tx1"/>
                </a:solidFill>
              </a:rPr>
              <a:t>Similar for all elements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F89780-4087-57BE-1FFB-B1544AD8A1BA}"/>
              </a:ext>
            </a:extLst>
          </p:cNvPr>
          <p:cNvSpPr txBox="1">
            <a:spLocks/>
          </p:cNvSpPr>
          <p:nvPr/>
        </p:nvSpPr>
        <p:spPr>
          <a:xfrm>
            <a:off x="466137" y="4013000"/>
            <a:ext cx="8072904" cy="9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Core resolution improves </a:t>
            </a:r>
            <a:r>
              <a:rPr lang="en-US" sz="1600" b="1" dirty="0">
                <a:solidFill>
                  <a:srgbClr val="000000"/>
                </a:solidFill>
                <a:latin typeface="+mj-lt"/>
                <a:sym typeface="Georgia"/>
              </a:rPr>
              <a:t>1.5x</a:t>
            </a:r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 - </a:t>
            </a:r>
            <a:r>
              <a:rPr lang="en-US" sz="1600" b="1" dirty="0">
                <a:solidFill>
                  <a:srgbClr val="000000"/>
                </a:solidFill>
                <a:latin typeface="+mj-lt"/>
                <a:sym typeface="Georgia"/>
              </a:rPr>
              <a:t>2x</a:t>
            </a:r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 using DNN</a:t>
            </a:r>
          </a:p>
          <a:p>
            <a:r>
              <a:rPr lang="en-US" sz="1600" dirty="0">
                <a:solidFill>
                  <a:srgbClr val="000000"/>
                </a:solidFill>
                <a:latin typeface="+mj-lt"/>
                <a:sym typeface="Georgia"/>
              </a:rPr>
              <a:t>DNN reconstruction equally good in parallel and perpendicular directions of shower axis projection  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C57133-C1C6-4244-38C2-D500F21F0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95" y="1023325"/>
            <a:ext cx="3350174" cy="26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49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054F-EE88-B945-E6FF-DD4EF6B4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TA Hybrid data</a:t>
            </a:r>
            <a:endParaRPr lang="en-GB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54DA-5D16-F709-28E8-982EDD059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589618-8D73-D769-95FE-0CE4E8BF46BF}"/>
              </a:ext>
            </a:extLst>
          </p:cNvPr>
          <p:cNvSpPr txBox="1">
            <a:spLocks/>
          </p:cNvSpPr>
          <p:nvPr/>
        </p:nvSpPr>
        <p:spPr>
          <a:xfrm>
            <a:off x="445868" y="1387932"/>
            <a:ext cx="5380491" cy="133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Hybrid data: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Detected both SD and FD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9 years: 2008-05-27 to 2017-11-28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Total 3656 events, 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After quality cuts 911 events</a:t>
            </a:r>
          </a:p>
          <a:p>
            <a:pPr marL="596900" lvl="1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F06813-65DB-E223-CF6F-11EAE028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458" y="1213853"/>
            <a:ext cx="3423332" cy="28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50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65F4A-AE0D-416E-C7A9-40A1ECF29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9B0CF-E01E-BC0F-EEA7-2FC191009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Performance on TA Hybrid data</a:t>
            </a:r>
            <a:endParaRPr lang="en-GB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0D15E-3F00-9A59-1083-25E36A7980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18F9BA4-46D9-659C-933F-55C3B4779EB6}"/>
              </a:ext>
            </a:extLst>
          </p:cNvPr>
          <p:cNvSpPr txBox="1">
            <a:spLocks/>
          </p:cNvSpPr>
          <p:nvPr/>
        </p:nvSpPr>
        <p:spPr>
          <a:xfrm>
            <a:off x="5668170" y="3213852"/>
            <a:ext cx="5380491" cy="133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Hybrid data: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Detected both SD and FD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9 years: 2008-05-27 to 2017-11-28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Total 3656 events, </a:t>
            </a:r>
          </a:p>
          <a:p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After quality cuts 911 events</a:t>
            </a:r>
          </a:p>
          <a:p>
            <a:pPr marL="596900" lvl="1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FA4A73-CEF6-7488-D40F-5042CBC98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414" y="1286677"/>
            <a:ext cx="2278067" cy="1865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F430A5-A440-D315-2E09-82645CA0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123" y="1130740"/>
            <a:ext cx="2948603" cy="288202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2D49712-95C8-3615-6135-12AACF999D0D}"/>
              </a:ext>
            </a:extLst>
          </p:cNvPr>
          <p:cNvSpPr txBox="1">
            <a:spLocks/>
          </p:cNvSpPr>
          <p:nvPr/>
        </p:nvSpPr>
        <p:spPr>
          <a:xfrm>
            <a:off x="569388" y="3936718"/>
            <a:ext cx="5048026" cy="761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DNN works well on real TA data, with results similar to standard reconstruction</a:t>
            </a:r>
          </a:p>
          <a:p>
            <a:pPr marL="596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86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5FC0E-7BF2-5F95-ECD8-F57531326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13328-7D3F-6B06-BF0E-A1B20693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698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Calibration to FD </a:t>
            </a:r>
            <a:endParaRPr lang="en-GB" sz="180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D00AA-29F8-443F-BC30-9F981CF42E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427-5839-FB4F-7B60-2E7D7515009A}"/>
              </a:ext>
            </a:extLst>
          </p:cNvPr>
          <p:cNvCxnSpPr>
            <a:cxnSpLocks/>
          </p:cNvCxnSpPr>
          <p:nvPr/>
        </p:nvCxnSpPr>
        <p:spPr>
          <a:xfrm>
            <a:off x="4326817" y="3329675"/>
            <a:ext cx="3642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FE9F4C-24E9-521A-CFD5-EA9A72CBA79F}"/>
              </a:ext>
            </a:extLst>
          </p:cNvPr>
          <p:cNvSpPr txBox="1"/>
          <p:nvPr/>
        </p:nvSpPr>
        <p:spPr>
          <a:xfrm>
            <a:off x="3714419" y="3438881"/>
            <a:ext cx="1532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DNN * 1/1.06 ⇒ 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DNN calibrated to FD</a:t>
            </a:r>
            <a:endParaRPr lang="en-GB" sz="10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B1CBAEC-C6FA-A456-7C2A-4A6C0E3B4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752" y="3991535"/>
            <a:ext cx="7863792" cy="980988"/>
          </a:xfrm>
        </p:spPr>
        <p:txBody>
          <a:bodyPr>
            <a:normAutofit/>
          </a:bodyPr>
          <a:lstStyle/>
          <a:p>
            <a:r>
              <a:rPr lang="en-GB" sz="13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Linear regression fit: E</a:t>
            </a:r>
            <a:r>
              <a:rPr lang="en-GB" sz="1300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DNN</a:t>
            </a:r>
            <a:r>
              <a:rPr lang="en-GB" sz="13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= s* </a:t>
            </a:r>
            <a:r>
              <a:rPr lang="en-GB" sz="13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en-GB" sz="1300" baseline="-25000" dirty="0" err="1">
                <a:solidFill>
                  <a:srgbClr val="222222"/>
                </a:solidFill>
                <a:latin typeface="Arial" panose="020B0604020202020204" pitchFamily="34" charset="0"/>
              </a:rPr>
              <a:t>hybr</a:t>
            </a:r>
            <a:r>
              <a:rPr lang="en-GB" sz="13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GB" sz="13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GB" sz="13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bias = s - 1</a:t>
            </a:r>
          </a:p>
          <a:p>
            <a:r>
              <a:rPr lang="en-GB" sz="13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 offset 6% for DNN, th</a:t>
            </a:r>
            <a:r>
              <a:rPr lang="en-GB" sz="1300" dirty="0">
                <a:solidFill>
                  <a:srgbClr val="222222"/>
                </a:solidFill>
                <a:latin typeface="Arial" panose="020B0604020202020204" pitchFamily="34" charset="0"/>
              </a:rPr>
              <a:t>e calibration factor for given DNN is s = 1.06</a:t>
            </a:r>
            <a:endParaRPr lang="en-GB" sz="13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300" dirty="0">
                <a:solidFill>
                  <a:srgbClr val="222222"/>
                </a:solidFill>
                <a:latin typeface="Arial" panose="020B0604020202020204" pitchFamily="34" charset="0"/>
              </a:rPr>
              <a:t>In further application energy estimated with </a:t>
            </a:r>
            <a:r>
              <a:rPr lang="en-GB" sz="13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GB" sz="1300" dirty="0">
                <a:solidFill>
                  <a:srgbClr val="222222"/>
                </a:solidFill>
                <a:latin typeface="Arial" panose="020B0604020202020204" pitchFamily="34" charset="0"/>
              </a:rPr>
              <a:t>= E</a:t>
            </a:r>
            <a:r>
              <a:rPr lang="en-GB" sz="1300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DNN</a:t>
            </a:r>
            <a:r>
              <a:rPr lang="en-GB" sz="1300" dirty="0">
                <a:solidFill>
                  <a:srgbClr val="222222"/>
                </a:solidFill>
                <a:latin typeface="Arial" panose="020B0604020202020204" pitchFamily="34" charset="0"/>
              </a:rPr>
              <a:t>/1.06</a:t>
            </a:r>
            <a:endParaRPr lang="en-US" dirty="0"/>
          </a:p>
          <a:p>
            <a:pPr lvl="1"/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70A66-3B55-089F-B2C6-ACEE3B98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22" y="1012570"/>
            <a:ext cx="2712510" cy="2651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5FED4-21E5-FD3A-4D1D-B283EC2D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638" y="977346"/>
            <a:ext cx="2748548" cy="268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90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5C4BC-2F39-E530-638F-61E9E817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DF5E-4B37-6ECA-2A3D-49089951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9187"/>
            <a:ext cx="8520600" cy="572700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Georgia"/>
              </a:rPr>
              <a:t>Conclusions</a:t>
            </a:r>
            <a:endParaRPr lang="en-US" sz="2700" b="1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54DA7-3CD8-C3D4-BAFF-897BB8B472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915BC-D559-822F-C207-93D352B865C0}"/>
              </a:ext>
            </a:extLst>
          </p:cNvPr>
          <p:cNvSpPr txBox="1">
            <a:spLocks/>
          </p:cNvSpPr>
          <p:nvPr/>
        </p:nvSpPr>
        <p:spPr>
          <a:xfrm>
            <a:off x="166912" y="1043275"/>
            <a:ext cx="8528816" cy="341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We presented a new DNN reconstruction method for the Telescope Array Surface Detector.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DNN improves the accuracy of Standard reconstruction for energy resolution, direction, and core position on events with quality cuts.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600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i="0" u="none" strike="noStrike" dirty="0">
                <a:solidFill>
                  <a:schemeClr val="tx1"/>
                </a:solidFill>
                <a:effectLst/>
                <a:latin typeface="+mn-lt"/>
              </a:rPr>
              <a:t>Reasonable performance of DNN on events that haven’t passed quality cuts indicates that DNN could perform </a:t>
            </a:r>
            <a:r>
              <a:rPr lang="en-US" sz="1600" i="0" u="none" strike="noStrike" dirty="0">
                <a:solidFill>
                  <a:schemeClr val="tx1"/>
                </a:solidFill>
                <a:effectLst/>
                <a:latin typeface="+mn-lt"/>
              </a:rPr>
              <a:t>well on a larger dataset with more relaxed quality cuts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en-GB" sz="1600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Validation on TA hybrid data shows that the DNN performs well on real data.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160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Next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steps include developing a new set of quality cuts and accuracy metrics for the DNN to effectively utilize available data while maintaining the accuracy of the reconstruction</a:t>
            </a:r>
            <a:endParaRPr lang="en-GB" sz="1600" i="0" u="none" strike="noStrike" dirty="0">
              <a:solidFill>
                <a:srgbClr val="222222"/>
              </a:solidFill>
              <a:effectLst/>
              <a:latin typeface="+mj-l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600" dirty="0">
              <a:solidFill>
                <a:srgbClr val="22222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787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55911BFA-5AB0-C2BF-9163-880342651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>
            <a:extLst>
              <a:ext uri="{FF2B5EF4-FFF2-40B4-BE49-F238E27FC236}">
                <a16:creationId xmlns:a16="http://schemas.microsoft.com/office/drawing/2014/main" id="{DEE7CB05-9816-4B22-052F-C6750D06C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2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Mass reconstruction</a:t>
            </a:r>
            <a:endParaRPr sz="272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3" name="Google Shape;263;p33">
            <a:extLst>
              <a:ext uri="{FF2B5EF4-FFF2-40B4-BE49-F238E27FC236}">
                <a16:creationId xmlns:a16="http://schemas.microsoft.com/office/drawing/2014/main" id="{7DB2144C-9E3F-686B-6BDF-8F30C5D8A1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3A2E80-24BA-C147-87C5-57311C729B5B}"/>
              </a:ext>
            </a:extLst>
          </p:cNvPr>
          <p:cNvSpPr txBox="1">
            <a:spLocks/>
          </p:cNvSpPr>
          <p:nvPr/>
        </p:nvSpPr>
        <p:spPr>
          <a:xfrm>
            <a:off x="122842" y="1090649"/>
            <a:ext cx="6901122" cy="386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Fluorescence Detector (FD):</a:t>
            </a:r>
          </a:p>
          <a:p>
            <a:pPr marL="640080" lvl="1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Directly observe </a:t>
            </a:r>
            <a:r>
              <a:rPr lang="en-US" sz="1300" dirty="0" err="1">
                <a:solidFill>
                  <a:schemeClr val="tx1"/>
                </a:solidFill>
              </a:rPr>
              <a:t>X</a:t>
            </a:r>
            <a:r>
              <a:rPr lang="en-US" sz="1300" baseline="-25000" dirty="0" err="1">
                <a:solidFill>
                  <a:schemeClr val="tx1"/>
                </a:solidFill>
              </a:rPr>
              <a:t>max</a:t>
            </a:r>
            <a:r>
              <a:rPr lang="en-US" sz="1300" baseline="-25000" dirty="0">
                <a:solidFill>
                  <a:schemeClr val="tx1"/>
                </a:solidFill>
              </a:rPr>
              <a:t> </a:t>
            </a:r>
            <a:r>
              <a:rPr lang="en-US" sz="1300" dirty="0">
                <a:solidFill>
                  <a:schemeClr val="tx1"/>
                </a:solidFill>
              </a:rPr>
              <a:t>as an estimator for mass composition</a:t>
            </a:r>
          </a:p>
          <a:p>
            <a:pPr marL="640080" lvl="1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Limited statistics with duty cycle 10%</a:t>
            </a:r>
          </a:p>
          <a:p>
            <a:pPr marL="596900" lvl="1" indent="0">
              <a:lnSpc>
                <a:spcPct val="150000"/>
              </a:lnSpc>
              <a:buNone/>
            </a:pPr>
            <a:endParaRPr lang="en-US" sz="13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50000"/>
              </a:lnSpc>
              <a:buNone/>
            </a:pPr>
            <a:endParaRPr lang="en-US" sz="13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Surface Detector (SD):</a:t>
            </a:r>
          </a:p>
          <a:p>
            <a:pPr marL="640080" lvl="1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Large statistics with duty cycle 100%</a:t>
            </a:r>
          </a:p>
          <a:p>
            <a:pPr marL="640080" lvl="1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Can be used to extract primary mass via a number composition-related observables</a:t>
            </a:r>
          </a:p>
          <a:p>
            <a:pPr marL="640080" lvl="1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Extraction requires complicated analysis techniques with feature engineering</a:t>
            </a:r>
          </a:p>
          <a:p>
            <a:pPr marL="640080" lvl="1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DNN can automatically extract the most relevant features from the raw SD data</a:t>
            </a:r>
          </a:p>
          <a:p>
            <a:pPr marL="457200" lvl="1"/>
            <a:endParaRPr lang="en-US" sz="1300" dirty="0"/>
          </a:p>
          <a:p>
            <a:endParaRPr lang="en-GB" sz="1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08F98-7C1E-BD48-D178-9DFD9D12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998" y="1090649"/>
            <a:ext cx="1854450" cy="1382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7E2568-B817-A399-6B86-A25AAF8F3837}"/>
              </a:ext>
            </a:extLst>
          </p:cNvPr>
          <p:cNvSpPr txBox="1"/>
          <p:nvPr/>
        </p:nvSpPr>
        <p:spPr>
          <a:xfrm>
            <a:off x="6918998" y="1090649"/>
            <a:ext cx="25950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Fluorescence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08524-BCD6-BF4D-C5C8-E5116F7487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67"/>
          <a:stretch/>
        </p:blipFill>
        <p:spPr>
          <a:xfrm>
            <a:off x="6918998" y="3070860"/>
            <a:ext cx="1874344" cy="138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3E9163-D6FE-CF3A-8C38-2871FDAEEEE4}"/>
              </a:ext>
            </a:extLst>
          </p:cNvPr>
          <p:cNvSpPr txBox="1"/>
          <p:nvPr/>
        </p:nvSpPr>
        <p:spPr>
          <a:xfrm>
            <a:off x="7168934" y="4182241"/>
            <a:ext cx="25950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Surface Detector</a:t>
            </a:r>
          </a:p>
        </p:txBody>
      </p:sp>
    </p:spTree>
    <p:extLst>
      <p:ext uri="{BB962C8B-B14F-4D97-AF65-F5344CB8AC3E}">
        <p14:creationId xmlns:p14="http://schemas.microsoft.com/office/powerpoint/2010/main" val="2198154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D5113E58-8478-E2B5-FB0C-48D11F69A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>
            <a:extLst>
              <a:ext uri="{FF2B5EF4-FFF2-40B4-BE49-F238E27FC236}">
                <a16:creationId xmlns:a16="http://schemas.microsoft.com/office/drawing/2014/main" id="{F9C4FEE6-E8A4-D0CD-776D-DB723799F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2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DNN approach</a:t>
            </a:r>
            <a:endParaRPr sz="272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3" name="Google Shape;263;p33">
            <a:extLst>
              <a:ext uri="{FF2B5EF4-FFF2-40B4-BE49-F238E27FC236}">
                <a16:creationId xmlns:a16="http://schemas.microsoft.com/office/drawing/2014/main" id="{B23F7963-81B9-5A50-FE09-1A96BDC85A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B8FDD-CC87-92DA-3C6B-AED90A57AC8C}"/>
              </a:ext>
            </a:extLst>
          </p:cNvPr>
          <p:cNvSpPr txBox="1">
            <a:spLocks/>
          </p:cNvSpPr>
          <p:nvPr/>
        </p:nvSpPr>
        <p:spPr>
          <a:xfrm>
            <a:off x="226356" y="990663"/>
            <a:ext cx="8462476" cy="231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spcAft>
                <a:spcPts val="6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Deep Neural Network (DNN) vs. Standard reconstruction: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</a:rPr>
              <a:t>Learns complex non-linear patterns vs. physics-based constructed features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</a:rPr>
              <a:t>More robust to various uncertainties and shower-to-shower fluctuations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</a:rPr>
              <a:t>Generalize well to new events, allowing for reliable estimation on an event-by-event basis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</a:rPr>
              <a:t>Can use all shower data (time traces) vs. integral features (arrival times, total signal)</a:t>
            </a:r>
          </a:p>
          <a:p>
            <a:pPr lvl="1"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</a:rPr>
              <a:t>can extract complex features (</a:t>
            </a:r>
            <a:r>
              <a:rPr lang="en-US" sz="1200" dirty="0" err="1">
                <a:solidFill>
                  <a:schemeClr val="tx1"/>
                </a:solidFill>
              </a:rPr>
              <a:t>X</a:t>
            </a:r>
            <a:r>
              <a:rPr lang="en-US" sz="1200" baseline="-25000" dirty="0" err="1">
                <a:solidFill>
                  <a:schemeClr val="tx1"/>
                </a:solidFill>
              </a:rPr>
              <a:t>max</a:t>
            </a:r>
            <a:r>
              <a:rPr lang="en-US" sz="13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R</a:t>
            </a:r>
            <a:r>
              <a:rPr lang="en-US" sz="1200" baseline="-25000" dirty="0" err="1">
                <a:solidFill>
                  <a:schemeClr val="tx1"/>
                </a:solidFill>
              </a:rPr>
              <a:t>μ</a:t>
            </a:r>
            <a:r>
              <a:rPr lang="en-US" sz="1300" dirty="0">
                <a:solidFill>
                  <a:schemeClr val="tx1"/>
                </a:solidFill>
              </a:rPr>
              <a:t>, A)                </a:t>
            </a:r>
            <a:r>
              <a:rPr lang="en-US" sz="1300" i="1" dirty="0">
                <a:solidFill>
                  <a:srgbClr val="FF0000"/>
                </a:solidFill>
              </a:rPr>
              <a:t>⟸  final objective</a:t>
            </a:r>
          </a:p>
          <a:p>
            <a:pPr lvl="1">
              <a:spcAft>
                <a:spcPts val="600"/>
              </a:spcAft>
            </a:pPr>
            <a:r>
              <a:rPr lang="en-US" sz="1300" b="1" dirty="0">
                <a:solidFill>
                  <a:schemeClr val="tx1"/>
                </a:solidFill>
              </a:rPr>
              <a:t>more accurate reconstruction ⇒ boosting statistics with relaxed quality cuts </a:t>
            </a:r>
            <a:r>
              <a:rPr lang="en-US" sz="1300" i="1" dirty="0">
                <a:solidFill>
                  <a:schemeClr val="accent1">
                    <a:lumMod val="75000"/>
                  </a:schemeClr>
                </a:solidFill>
              </a:rPr>
              <a:t>⟸  this talk</a:t>
            </a:r>
            <a:endParaRPr lang="en-US" sz="1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4D340-4FF0-1510-9883-AAC98D5D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740" y="630674"/>
            <a:ext cx="1948560" cy="944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DCC23D-EB0A-DD2E-BB03-359A8DC27C04}"/>
              </a:ext>
            </a:extLst>
          </p:cNvPr>
          <p:cNvSpPr txBox="1"/>
          <p:nvPr/>
        </p:nvSpPr>
        <p:spPr>
          <a:xfrm>
            <a:off x="7080881" y="157543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Simple </a:t>
            </a:r>
            <a:r>
              <a:rPr lang="en-GB" sz="800" dirty="0"/>
              <a:t>DNN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251074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C08301-1EF7-2ED5-EB91-3D7D13BE4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787" y="1310047"/>
            <a:ext cx="5105963" cy="3353170"/>
          </a:xfrm>
          <a:prstGeom prst="rect">
            <a:avLst/>
          </a:prstGeom>
        </p:spPr>
      </p:pic>
      <p:sp>
        <p:nvSpPr>
          <p:cNvPr id="245" name="Google Shape;245;p32"/>
          <p:cNvSpPr txBox="1">
            <a:spLocks noGrp="1"/>
          </p:cNvSpPr>
          <p:nvPr>
            <p:ph type="title"/>
          </p:nvPr>
        </p:nvSpPr>
        <p:spPr>
          <a:xfrm>
            <a:off x="311700" y="12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Time traces of surface detectors </a:t>
            </a:r>
            <a:endParaRPr sz="272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5461095" y="1218119"/>
            <a:ext cx="3470655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2400" lvl="0" algn="ctr" rtl="0">
              <a:buClr>
                <a:schemeClr val="dk1"/>
              </a:buClr>
              <a:buSzPct val="150000"/>
            </a:pPr>
            <a:r>
              <a:rPr lang="en-US" sz="1300" dirty="0"/>
              <a:t>Time traces: </a:t>
            </a:r>
            <a:r>
              <a:rPr lang="en-US" sz="1300"/>
              <a:t>1-4 segments </a:t>
            </a:r>
            <a:r>
              <a:rPr lang="en-US" sz="1300" dirty="0"/>
              <a:t>of 128-bin time series of 20 ns x 2 channels (upper/lower) </a:t>
            </a:r>
          </a:p>
        </p:txBody>
      </p:sp>
      <p:sp>
        <p:nvSpPr>
          <p:cNvPr id="249" name="Google Shape;24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CD44C-81D8-A4AB-005F-CA3340C2A2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80"/>
          <a:stretch/>
        </p:blipFill>
        <p:spPr>
          <a:xfrm>
            <a:off x="466709" y="1764254"/>
            <a:ext cx="2531812" cy="2951935"/>
          </a:xfrm>
          <a:prstGeom prst="rect">
            <a:avLst/>
          </a:prstGeom>
        </p:spPr>
      </p:pic>
      <p:sp>
        <p:nvSpPr>
          <p:cNvPr id="6" name="Google Shape;248;p32">
            <a:extLst>
              <a:ext uri="{FF2B5EF4-FFF2-40B4-BE49-F238E27FC236}">
                <a16:creationId xmlns:a16="http://schemas.microsoft.com/office/drawing/2014/main" id="{54DAC257-EC74-0CB4-1F6C-B544B4FD970D}"/>
              </a:ext>
            </a:extLst>
          </p:cNvPr>
          <p:cNvSpPr txBox="1"/>
          <p:nvPr/>
        </p:nvSpPr>
        <p:spPr>
          <a:xfrm>
            <a:off x="466709" y="689515"/>
            <a:ext cx="3271403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2400" lvl="0" algn="l" rtl="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dk1"/>
                </a:solidFill>
              </a:rPr>
              <a:t>Standard reconstruction uses:</a:t>
            </a:r>
          </a:p>
          <a:p>
            <a:pPr marL="152400" lvl="0" algn="l" rtl="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dk1"/>
                </a:solidFill>
              </a:rPr>
              <a:t>1. geometry</a:t>
            </a:r>
          </a:p>
          <a:p>
            <a:pPr marL="152400" lvl="0" algn="l" rtl="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dk1"/>
                </a:solidFill>
              </a:rPr>
              <a:t>2. arrival times</a:t>
            </a:r>
          </a:p>
          <a:p>
            <a:pPr marL="152400" lvl="0" algn="l" rtl="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dk1"/>
                </a:solidFill>
              </a:rPr>
              <a:t>3. total signal</a:t>
            </a:r>
          </a:p>
          <a:p>
            <a:pPr marL="152400" lvl="0" algn="l" rtl="0">
              <a:buClr>
                <a:schemeClr val="dk1"/>
              </a:buClr>
              <a:buSzPts val="1200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AC253-86CF-E7E9-294D-4773A18BD5FE}"/>
              </a:ext>
            </a:extLst>
          </p:cNvPr>
          <p:cNvSpPr txBox="1"/>
          <p:nvPr/>
        </p:nvSpPr>
        <p:spPr>
          <a:xfrm>
            <a:off x="311700" y="4687485"/>
            <a:ext cx="3426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lvl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</a:pPr>
            <a:r>
              <a:rPr lang="en-US" sz="900" dirty="0">
                <a:solidFill>
                  <a:schemeClr val="dk1"/>
                </a:solidFill>
              </a:rPr>
              <a:t>Time traces and surface detector footprint for highest registered event of TA E=244 </a:t>
            </a:r>
            <a:r>
              <a:rPr lang="en-US" sz="900" dirty="0" err="1">
                <a:solidFill>
                  <a:schemeClr val="dk1"/>
                </a:solidFill>
              </a:rPr>
              <a:t>EeV</a:t>
            </a:r>
            <a:r>
              <a:rPr lang="en-US" sz="900" dirty="0">
                <a:solidFill>
                  <a:schemeClr val="dk1"/>
                </a:solidFill>
              </a:rPr>
              <a:t> (Science 382, 903 (2023))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4F3B4A-F43B-0464-7712-75C7A7839421}"/>
              </a:ext>
            </a:extLst>
          </p:cNvPr>
          <p:cNvCxnSpPr/>
          <p:nvPr/>
        </p:nvCxnSpPr>
        <p:spPr>
          <a:xfrm>
            <a:off x="4076192" y="3872992"/>
            <a:ext cx="6664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D327BD-E2CC-713B-23E2-6D799438F209}"/>
              </a:ext>
            </a:extLst>
          </p:cNvPr>
          <p:cNvSpPr txBox="1"/>
          <p:nvPr/>
        </p:nvSpPr>
        <p:spPr>
          <a:xfrm>
            <a:off x="4044396" y="3872992"/>
            <a:ext cx="9868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arrival times</a:t>
            </a:r>
            <a:endParaRPr lang="en-GB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D5E78-4FE0-E723-BFB3-2192BB8F8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798" y="1207847"/>
            <a:ext cx="1232952" cy="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1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84614E0F-5CD5-B43B-031C-B4F6A8C5D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>
            <a:extLst>
              <a:ext uri="{FF2B5EF4-FFF2-40B4-BE49-F238E27FC236}">
                <a16:creationId xmlns:a16="http://schemas.microsoft.com/office/drawing/2014/main" id="{C204C6AC-6072-F0D1-9DA6-ADD038F52C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2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Content of surface detector signals</a:t>
            </a:r>
            <a:endParaRPr sz="272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3" name="Google Shape;263;p33">
            <a:extLst>
              <a:ext uri="{FF2B5EF4-FFF2-40B4-BE49-F238E27FC236}">
                <a16:creationId xmlns:a16="http://schemas.microsoft.com/office/drawing/2014/main" id="{81AA964B-DEA4-DCBD-5CFA-A37C540F65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7F8A5-EFAD-C663-C614-B53410AEA40A}"/>
              </a:ext>
            </a:extLst>
          </p:cNvPr>
          <p:cNvSpPr txBox="1"/>
          <p:nvPr/>
        </p:nvSpPr>
        <p:spPr>
          <a:xfrm>
            <a:off x="4607465" y="3746017"/>
            <a:ext cx="4574874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Mass</a:t>
            </a:r>
            <a:r>
              <a:rPr lang="en-US" dirty="0"/>
              <a:t> composition information: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• 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 information from electromagnetic component 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• </a:t>
            </a:r>
            <a:r>
              <a:rPr lang="en-US" dirty="0" err="1"/>
              <a:t>R</a:t>
            </a:r>
            <a:r>
              <a:rPr lang="en-US" baseline="-25000" dirty="0" err="1"/>
              <a:t>μ</a:t>
            </a:r>
            <a:r>
              <a:rPr lang="en-US" dirty="0"/>
              <a:t> (number of muons) information from the early part of the time trace (and early shower evolution)</a:t>
            </a:r>
            <a:endParaRPr lang="en-GB" sz="14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E7FB9-833C-131D-DCF9-8685B59BBF65}"/>
              </a:ext>
            </a:extLst>
          </p:cNvPr>
          <p:cNvSpPr txBox="1"/>
          <p:nvPr/>
        </p:nvSpPr>
        <p:spPr>
          <a:xfrm>
            <a:off x="6320597" y="3344097"/>
            <a:ext cx="2407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+mn-lt"/>
              </a:rPr>
              <a:t>TA SD</a:t>
            </a:r>
            <a:r>
              <a:rPr lang="en-GB" dirty="0">
                <a:solidFill>
                  <a:srgbClr val="222222"/>
                </a:solidFill>
                <a:latin typeface="+mn-lt"/>
              </a:rPr>
              <a:t> array</a:t>
            </a:r>
            <a:endParaRPr lang="en-GB" dirty="0">
              <a:latin typeface="+mn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31B0CCA-5787-C1E2-C7C2-1EE217BEEDDB}"/>
              </a:ext>
            </a:extLst>
          </p:cNvPr>
          <p:cNvSpPr txBox="1">
            <a:spLocks/>
          </p:cNvSpPr>
          <p:nvPr/>
        </p:nvSpPr>
        <p:spPr>
          <a:xfrm>
            <a:off x="0" y="642865"/>
            <a:ext cx="5811520" cy="1733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00" dirty="0">
                <a:solidFill>
                  <a:srgbClr val="FF0000"/>
                </a:solidFill>
              </a:rPr>
              <a:t>Arrival times </a:t>
            </a:r>
            <a:r>
              <a:rPr lang="en-US" sz="1300" dirty="0"/>
              <a:t>→ </a:t>
            </a:r>
            <a:r>
              <a:rPr lang="en-US" sz="1300" dirty="0">
                <a:solidFill>
                  <a:schemeClr val="tx1"/>
                </a:solidFill>
              </a:rPr>
              <a:t>front curvature → shower </a:t>
            </a:r>
            <a:r>
              <a:rPr lang="en-US" sz="1300" b="1" dirty="0">
                <a:solidFill>
                  <a:schemeClr val="tx1"/>
                </a:solidFill>
              </a:rPr>
              <a:t>direction </a:t>
            </a:r>
            <a:r>
              <a:rPr lang="en-US" sz="1300" dirty="0">
                <a:solidFill>
                  <a:schemeClr val="tx1"/>
                </a:solidFill>
              </a:rPr>
              <a:t>and </a:t>
            </a:r>
            <a:r>
              <a:rPr lang="en-US" sz="1300" b="1" dirty="0">
                <a:solidFill>
                  <a:schemeClr val="tx1"/>
                </a:solidFill>
              </a:rPr>
              <a:t>core </a:t>
            </a:r>
            <a:r>
              <a:rPr lang="en-US" sz="1300" dirty="0">
                <a:solidFill>
                  <a:schemeClr val="tx1"/>
                </a:solidFill>
              </a:rPr>
              <a:t>position</a:t>
            </a:r>
          </a:p>
          <a:p>
            <a:pPr>
              <a:lnSpc>
                <a:spcPct val="100000"/>
              </a:lnSpc>
            </a:pPr>
            <a:r>
              <a:rPr lang="en-US" sz="1300" dirty="0">
                <a:solidFill>
                  <a:srgbClr val="FF0000"/>
                </a:solidFill>
              </a:rPr>
              <a:t>Total signal </a:t>
            </a:r>
            <a:r>
              <a:rPr lang="en-US" sz="1300" dirty="0"/>
              <a:t>→  </a:t>
            </a:r>
            <a:r>
              <a:rPr lang="en-US" sz="1300" b="1" dirty="0">
                <a:solidFill>
                  <a:schemeClr val="tx1"/>
                </a:solidFill>
              </a:rPr>
              <a:t>energy</a:t>
            </a:r>
            <a:r>
              <a:rPr lang="en-US" sz="1300" dirty="0">
                <a:solidFill>
                  <a:schemeClr val="tx1"/>
                </a:solidFill>
              </a:rPr>
              <a:t> of primary particle</a:t>
            </a:r>
          </a:p>
          <a:p>
            <a:pPr>
              <a:lnSpc>
                <a:spcPct val="100000"/>
              </a:lnSpc>
            </a:pPr>
            <a:r>
              <a:rPr lang="en-US" sz="1300" dirty="0">
                <a:solidFill>
                  <a:srgbClr val="FF0000"/>
                </a:solidFill>
              </a:rPr>
              <a:t>Time trace  </a:t>
            </a:r>
            <a:r>
              <a:rPr lang="en-US" sz="1300" dirty="0"/>
              <a:t>→</a:t>
            </a:r>
            <a:r>
              <a:rPr lang="en-US" sz="1300" dirty="0">
                <a:solidFill>
                  <a:srgbClr val="FF0000"/>
                </a:solidFill>
              </a:rPr>
              <a:t>   </a:t>
            </a:r>
            <a:r>
              <a:rPr lang="en-US" sz="1300" dirty="0">
                <a:solidFill>
                  <a:schemeClr val="tx1"/>
                </a:solidFill>
              </a:rPr>
              <a:t>front width and structure → development of</a:t>
            </a:r>
          </a:p>
          <a:p>
            <a:pPr lvl="1">
              <a:lnSpc>
                <a:spcPct val="100000"/>
              </a:lnSpc>
            </a:pPr>
            <a:r>
              <a:rPr lang="en-US" sz="1300" dirty="0">
                <a:solidFill>
                  <a:schemeClr val="tx1"/>
                </a:solidFill>
              </a:rPr>
              <a:t>electromagnetic and muonic component</a:t>
            </a:r>
          </a:p>
          <a:p>
            <a:pPr>
              <a:lnSpc>
                <a:spcPct val="100000"/>
              </a:lnSpc>
            </a:pPr>
            <a:r>
              <a:rPr lang="en-US" sz="1300" dirty="0">
                <a:solidFill>
                  <a:schemeClr val="tx1"/>
                </a:solidFill>
              </a:rPr>
              <a:t>Dynamics (time traces shape) of components encodes </a:t>
            </a:r>
          </a:p>
          <a:p>
            <a:pPr lvl="1">
              <a:lnSpc>
                <a:spcPct val="100000"/>
              </a:lnSpc>
            </a:pPr>
            <a:r>
              <a:rPr lang="en-US" sz="1300" dirty="0">
                <a:solidFill>
                  <a:schemeClr val="tx1"/>
                </a:solidFill>
              </a:rPr>
              <a:t>complex feature </a:t>
            </a:r>
          </a:p>
          <a:p>
            <a:pPr lvl="1">
              <a:lnSpc>
                <a:spcPct val="100000"/>
              </a:lnSpc>
            </a:pPr>
            <a:r>
              <a:rPr lang="en-US" sz="1300" dirty="0">
                <a:solidFill>
                  <a:schemeClr val="tx1"/>
                </a:solidFill>
              </a:rPr>
              <a:t>additional information for energy, direction, core position </a:t>
            </a:r>
          </a:p>
          <a:p>
            <a:pPr lvl="1">
              <a:lnSpc>
                <a:spcPct val="100000"/>
              </a:lnSpc>
            </a:pPr>
            <a:endParaRPr lang="en-US" sz="1300" dirty="0"/>
          </a:p>
          <a:p>
            <a:pPr lvl="1">
              <a:lnSpc>
                <a:spcPct val="150000"/>
              </a:lnSpc>
            </a:pPr>
            <a:endParaRPr lang="en-US" sz="1300" dirty="0"/>
          </a:p>
          <a:p>
            <a:pPr lvl="1">
              <a:lnSpc>
                <a:spcPct val="150000"/>
              </a:lnSpc>
            </a:pPr>
            <a:endParaRPr lang="en-US" sz="1300" dirty="0"/>
          </a:p>
          <a:p>
            <a:pPr>
              <a:lnSpc>
                <a:spcPct val="150000"/>
              </a:lnSpc>
            </a:pPr>
            <a:endParaRPr lang="en-US" sz="1300" b="1" dirty="0"/>
          </a:p>
          <a:p>
            <a:pPr lvl="1"/>
            <a:endParaRPr lang="en-US" sz="1300" dirty="0"/>
          </a:p>
          <a:p>
            <a:endParaRPr lang="en-GB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FE988D-4C72-E172-867B-0539D4714DBC}"/>
              </a:ext>
            </a:extLst>
          </p:cNvPr>
          <p:cNvSpPr txBox="1"/>
          <p:nvPr/>
        </p:nvSpPr>
        <p:spPr>
          <a:xfrm>
            <a:off x="1852788" y="4607894"/>
            <a:ext cx="10710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K. Fujita, 2024</a:t>
            </a:r>
            <a:endParaRPr lang="en-GB" sz="1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F1973AE-F282-7456-D06C-BEAFB8B7F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6737" y="583007"/>
            <a:ext cx="3622056" cy="2914979"/>
          </a:xfrm>
          <a:prstGeom prst="rect">
            <a:avLst/>
          </a:prstGeom>
        </p:spPr>
      </p:pic>
      <p:pic>
        <p:nvPicPr>
          <p:cNvPr id="10" name="図 14" descr="グラフ, 折れ線グラフ&#10;&#10;自動的に生成された説明">
            <a:extLst>
              <a:ext uri="{FF2B5EF4-FFF2-40B4-BE49-F238E27FC236}">
                <a16:creationId xmlns:a16="http://schemas.microsoft.com/office/drawing/2014/main" id="{B129E840-3728-B3A0-49D7-C7E883DEF6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23" y="2371611"/>
            <a:ext cx="2106690" cy="1966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DFC73C-2168-6768-D2E7-364324994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640" y="2427535"/>
            <a:ext cx="2318360" cy="875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FB397D-70E4-17B9-831B-F776CFA5F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2122" y="3355049"/>
            <a:ext cx="2369878" cy="90945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D04CDC-524C-2D7D-2DEC-FAFFC1ADDA3E}"/>
              </a:ext>
            </a:extLst>
          </p:cNvPr>
          <p:cNvCxnSpPr/>
          <p:nvPr/>
        </p:nvCxnSpPr>
        <p:spPr>
          <a:xfrm flipH="1">
            <a:off x="1337068" y="2989085"/>
            <a:ext cx="1172452" cy="4770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DCF076-16FD-10FA-9332-18AD961F4F3C}"/>
              </a:ext>
            </a:extLst>
          </p:cNvPr>
          <p:cNvCxnSpPr>
            <a:cxnSpLocks/>
          </p:cNvCxnSpPr>
          <p:nvPr/>
        </p:nvCxnSpPr>
        <p:spPr>
          <a:xfrm flipH="1" flipV="1">
            <a:off x="1580431" y="3746017"/>
            <a:ext cx="845447" cy="169623"/>
          </a:xfrm>
          <a:prstGeom prst="straightConnector1">
            <a:avLst/>
          </a:prstGeom>
          <a:ln w="28575">
            <a:solidFill>
              <a:srgbClr val="E136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0CCD4D-44A5-65BD-BE46-2A3697EFF2E1}"/>
              </a:ext>
            </a:extLst>
          </p:cNvPr>
          <p:cNvCxnSpPr>
            <a:cxnSpLocks/>
          </p:cNvCxnSpPr>
          <p:nvPr/>
        </p:nvCxnSpPr>
        <p:spPr>
          <a:xfrm flipH="1" flipV="1">
            <a:off x="3374574" y="3043767"/>
            <a:ext cx="1333721" cy="10964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09F88B-A91F-708B-25F9-D1FE47861550}"/>
              </a:ext>
            </a:extLst>
          </p:cNvPr>
          <p:cNvCxnSpPr>
            <a:cxnSpLocks/>
          </p:cNvCxnSpPr>
          <p:nvPr/>
        </p:nvCxnSpPr>
        <p:spPr>
          <a:xfrm flipH="1" flipV="1">
            <a:off x="2970107" y="4072467"/>
            <a:ext cx="1738188" cy="51223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F7B4E7D-3A62-A712-5067-5D9EE8F482C5}"/>
              </a:ext>
            </a:extLst>
          </p:cNvPr>
          <p:cNvSpPr txBox="1"/>
          <p:nvPr/>
        </p:nvSpPr>
        <p:spPr>
          <a:xfrm>
            <a:off x="2755089" y="2303851"/>
            <a:ext cx="2407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+mn-lt"/>
              </a:rPr>
              <a:t>0</a:t>
            </a:r>
            <a:r>
              <a:rPr lang="en-GB" dirty="0">
                <a:solidFill>
                  <a:srgbClr val="222222"/>
                </a:solidFill>
                <a:latin typeface="+mn-lt"/>
              </a:rPr>
              <a:t>.5 km from core</a:t>
            </a:r>
            <a:endParaRPr lang="en-GB" dirty="0"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6543D1-B9DD-EE46-84C0-A41ECED9398A}"/>
              </a:ext>
            </a:extLst>
          </p:cNvPr>
          <p:cNvSpPr txBox="1"/>
          <p:nvPr/>
        </p:nvSpPr>
        <p:spPr>
          <a:xfrm>
            <a:off x="2766272" y="3250340"/>
            <a:ext cx="1738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+mn-lt"/>
              </a:rPr>
              <a:t>0</a:t>
            </a:r>
            <a:r>
              <a:rPr lang="en-GB" dirty="0">
                <a:solidFill>
                  <a:srgbClr val="222222"/>
                </a:solidFill>
                <a:latin typeface="+mn-lt"/>
              </a:rPr>
              <a:t>.93 km from core</a:t>
            </a:r>
            <a:endParaRPr lang="en-GB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61F51-100A-CC1B-511A-7FDADA90C963}"/>
              </a:ext>
            </a:extLst>
          </p:cNvPr>
          <p:cNvSpPr txBox="1"/>
          <p:nvPr/>
        </p:nvSpPr>
        <p:spPr>
          <a:xfrm>
            <a:off x="1707057" y="4358619"/>
            <a:ext cx="1437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chemeClr val="tx1"/>
                </a:solidFill>
              </a:rPr>
              <a:t>TA MC simulations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355799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FE5C82AD-B00A-8C20-4A22-7776A1EAC184}"/>
              </a:ext>
            </a:extLst>
          </p:cNvPr>
          <p:cNvGrpSpPr/>
          <p:nvPr/>
        </p:nvGrpSpPr>
        <p:grpSpPr>
          <a:xfrm>
            <a:off x="317264" y="455394"/>
            <a:ext cx="3276253" cy="3711869"/>
            <a:chOff x="446099" y="469544"/>
            <a:chExt cx="2252655" cy="249557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2ADDD76-9220-1BFD-E170-6B04C8E82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67" t="7126" b="16309"/>
            <a:stretch/>
          </p:blipFill>
          <p:spPr>
            <a:xfrm>
              <a:off x="446099" y="469544"/>
              <a:ext cx="2252655" cy="249557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D05BBF-31DB-C4DE-8804-010DE644B460}"/>
                </a:ext>
              </a:extLst>
            </p:cNvPr>
            <p:cNvSpPr/>
            <p:nvPr/>
          </p:nvSpPr>
          <p:spPr>
            <a:xfrm>
              <a:off x="477793" y="1171956"/>
              <a:ext cx="624840" cy="60001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9580D-7B58-0DE1-C961-F75ADB6CFAC7}"/>
                </a:ext>
              </a:extLst>
            </p:cNvPr>
            <p:cNvSpPr txBox="1"/>
            <p:nvPr/>
          </p:nvSpPr>
          <p:spPr>
            <a:xfrm>
              <a:off x="467302" y="848017"/>
              <a:ext cx="645821" cy="31038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7x7 detectors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FB599B-98C1-42D5-B96C-0D539D12C5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F37129-339B-AE07-EF3D-99918F5D2F80}"/>
              </a:ext>
            </a:extLst>
          </p:cNvPr>
          <p:cNvGrpSpPr/>
          <p:nvPr/>
        </p:nvGrpSpPr>
        <p:grpSpPr>
          <a:xfrm>
            <a:off x="1860457" y="2665935"/>
            <a:ext cx="1848829" cy="2329798"/>
            <a:chOff x="1880145" y="2300547"/>
            <a:chExt cx="1848829" cy="232979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0B8B0EA-F6C7-6814-EFA0-98B1A1211CD3}"/>
                </a:ext>
              </a:extLst>
            </p:cNvPr>
            <p:cNvSpPr/>
            <p:nvPr/>
          </p:nvSpPr>
          <p:spPr>
            <a:xfrm>
              <a:off x="1880145" y="2300547"/>
              <a:ext cx="1848829" cy="1866852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rgbClr val="FF8516"/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848829"/>
                        <a:gd name="connsiteY0" fmla="*/ 0 h 1866852"/>
                        <a:gd name="connsiteX1" fmla="*/ 462207 w 1848829"/>
                        <a:gd name="connsiteY1" fmla="*/ 0 h 1866852"/>
                        <a:gd name="connsiteX2" fmla="*/ 942903 w 1848829"/>
                        <a:gd name="connsiteY2" fmla="*/ 0 h 1866852"/>
                        <a:gd name="connsiteX3" fmla="*/ 1349645 w 1848829"/>
                        <a:gd name="connsiteY3" fmla="*/ 0 h 1866852"/>
                        <a:gd name="connsiteX4" fmla="*/ 1848829 w 1848829"/>
                        <a:gd name="connsiteY4" fmla="*/ 0 h 1866852"/>
                        <a:gd name="connsiteX5" fmla="*/ 1848829 w 1848829"/>
                        <a:gd name="connsiteY5" fmla="*/ 485382 h 1866852"/>
                        <a:gd name="connsiteX6" fmla="*/ 1848829 w 1848829"/>
                        <a:gd name="connsiteY6" fmla="*/ 914757 h 1866852"/>
                        <a:gd name="connsiteX7" fmla="*/ 1848829 w 1848829"/>
                        <a:gd name="connsiteY7" fmla="*/ 1381470 h 1866852"/>
                        <a:gd name="connsiteX8" fmla="*/ 1848829 w 1848829"/>
                        <a:gd name="connsiteY8" fmla="*/ 1866852 h 1866852"/>
                        <a:gd name="connsiteX9" fmla="*/ 1442087 w 1848829"/>
                        <a:gd name="connsiteY9" fmla="*/ 1866852 h 1866852"/>
                        <a:gd name="connsiteX10" fmla="*/ 961391 w 1848829"/>
                        <a:gd name="connsiteY10" fmla="*/ 1866852 h 1866852"/>
                        <a:gd name="connsiteX11" fmla="*/ 536160 w 1848829"/>
                        <a:gd name="connsiteY11" fmla="*/ 1866852 h 1866852"/>
                        <a:gd name="connsiteX12" fmla="*/ 0 w 1848829"/>
                        <a:gd name="connsiteY12" fmla="*/ 1866852 h 1866852"/>
                        <a:gd name="connsiteX13" fmla="*/ 0 w 1848829"/>
                        <a:gd name="connsiteY13" fmla="*/ 1418808 h 1866852"/>
                        <a:gd name="connsiteX14" fmla="*/ 0 w 1848829"/>
                        <a:gd name="connsiteY14" fmla="*/ 952095 h 1866852"/>
                        <a:gd name="connsiteX15" fmla="*/ 0 w 1848829"/>
                        <a:gd name="connsiteY15" fmla="*/ 466713 h 1866852"/>
                        <a:gd name="connsiteX16" fmla="*/ 0 w 1848829"/>
                        <a:gd name="connsiteY16" fmla="*/ 0 h 18668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848829" h="1866852" fill="none" extrusionOk="0">
                          <a:moveTo>
                            <a:pt x="0" y="0"/>
                          </a:moveTo>
                          <a:cubicBezTo>
                            <a:pt x="173359" y="-28897"/>
                            <a:pt x="367435" y="8570"/>
                            <a:pt x="462207" y="0"/>
                          </a:cubicBezTo>
                          <a:cubicBezTo>
                            <a:pt x="556979" y="-8570"/>
                            <a:pt x="749939" y="15186"/>
                            <a:pt x="942903" y="0"/>
                          </a:cubicBezTo>
                          <a:cubicBezTo>
                            <a:pt x="1135867" y="-15186"/>
                            <a:pt x="1160892" y="16787"/>
                            <a:pt x="1349645" y="0"/>
                          </a:cubicBezTo>
                          <a:cubicBezTo>
                            <a:pt x="1538398" y="-16787"/>
                            <a:pt x="1692012" y="26577"/>
                            <a:pt x="1848829" y="0"/>
                          </a:cubicBezTo>
                          <a:cubicBezTo>
                            <a:pt x="1878303" y="213202"/>
                            <a:pt x="1806205" y="361138"/>
                            <a:pt x="1848829" y="485382"/>
                          </a:cubicBezTo>
                          <a:cubicBezTo>
                            <a:pt x="1891453" y="609626"/>
                            <a:pt x="1845361" y="738756"/>
                            <a:pt x="1848829" y="914757"/>
                          </a:cubicBezTo>
                          <a:cubicBezTo>
                            <a:pt x="1852297" y="1090758"/>
                            <a:pt x="1811155" y="1179751"/>
                            <a:pt x="1848829" y="1381470"/>
                          </a:cubicBezTo>
                          <a:cubicBezTo>
                            <a:pt x="1886503" y="1583189"/>
                            <a:pt x="1803563" y="1765071"/>
                            <a:pt x="1848829" y="1866852"/>
                          </a:cubicBezTo>
                          <a:cubicBezTo>
                            <a:pt x="1732864" y="1897651"/>
                            <a:pt x="1567008" y="1835717"/>
                            <a:pt x="1442087" y="1866852"/>
                          </a:cubicBezTo>
                          <a:cubicBezTo>
                            <a:pt x="1317166" y="1897987"/>
                            <a:pt x="1141266" y="1827632"/>
                            <a:pt x="961391" y="1866852"/>
                          </a:cubicBezTo>
                          <a:cubicBezTo>
                            <a:pt x="781516" y="1906072"/>
                            <a:pt x="691379" y="1846866"/>
                            <a:pt x="536160" y="1866852"/>
                          </a:cubicBezTo>
                          <a:cubicBezTo>
                            <a:pt x="380941" y="1886838"/>
                            <a:pt x="117756" y="1836291"/>
                            <a:pt x="0" y="1866852"/>
                          </a:cubicBezTo>
                          <a:cubicBezTo>
                            <a:pt x="-11406" y="1661855"/>
                            <a:pt x="31669" y="1599491"/>
                            <a:pt x="0" y="1418808"/>
                          </a:cubicBezTo>
                          <a:cubicBezTo>
                            <a:pt x="-31669" y="1238125"/>
                            <a:pt x="13022" y="1064225"/>
                            <a:pt x="0" y="952095"/>
                          </a:cubicBezTo>
                          <a:cubicBezTo>
                            <a:pt x="-13022" y="839965"/>
                            <a:pt x="2754" y="571499"/>
                            <a:pt x="0" y="466713"/>
                          </a:cubicBezTo>
                          <a:cubicBezTo>
                            <a:pt x="-2754" y="361927"/>
                            <a:pt x="55474" y="191352"/>
                            <a:pt x="0" y="0"/>
                          </a:cubicBezTo>
                          <a:close/>
                        </a:path>
                        <a:path w="1848829" h="1866852" stroke="0" extrusionOk="0">
                          <a:moveTo>
                            <a:pt x="0" y="0"/>
                          </a:moveTo>
                          <a:cubicBezTo>
                            <a:pt x="134560" y="-46240"/>
                            <a:pt x="268150" y="33573"/>
                            <a:pt x="443719" y="0"/>
                          </a:cubicBezTo>
                          <a:cubicBezTo>
                            <a:pt x="619288" y="-33573"/>
                            <a:pt x="709581" y="23616"/>
                            <a:pt x="850461" y="0"/>
                          </a:cubicBezTo>
                          <a:cubicBezTo>
                            <a:pt x="991341" y="-23616"/>
                            <a:pt x="1157333" y="10037"/>
                            <a:pt x="1349645" y="0"/>
                          </a:cubicBezTo>
                          <a:cubicBezTo>
                            <a:pt x="1541957" y="-10037"/>
                            <a:pt x="1719305" y="27243"/>
                            <a:pt x="1848829" y="0"/>
                          </a:cubicBezTo>
                          <a:cubicBezTo>
                            <a:pt x="1883783" y="188037"/>
                            <a:pt x="1820918" y="293445"/>
                            <a:pt x="1848829" y="448044"/>
                          </a:cubicBezTo>
                          <a:cubicBezTo>
                            <a:pt x="1876740" y="602643"/>
                            <a:pt x="1847269" y="768131"/>
                            <a:pt x="1848829" y="877420"/>
                          </a:cubicBezTo>
                          <a:cubicBezTo>
                            <a:pt x="1850389" y="986709"/>
                            <a:pt x="1802640" y="1179125"/>
                            <a:pt x="1848829" y="1344133"/>
                          </a:cubicBezTo>
                          <a:cubicBezTo>
                            <a:pt x="1895018" y="1509141"/>
                            <a:pt x="1798828" y="1726089"/>
                            <a:pt x="1848829" y="1866852"/>
                          </a:cubicBezTo>
                          <a:cubicBezTo>
                            <a:pt x="1706448" y="1884269"/>
                            <a:pt x="1616688" y="1823450"/>
                            <a:pt x="1423598" y="1866852"/>
                          </a:cubicBezTo>
                          <a:cubicBezTo>
                            <a:pt x="1230508" y="1910254"/>
                            <a:pt x="1157790" y="1853693"/>
                            <a:pt x="961391" y="1866852"/>
                          </a:cubicBezTo>
                          <a:cubicBezTo>
                            <a:pt x="764992" y="1880011"/>
                            <a:pt x="714835" y="1832882"/>
                            <a:pt x="499184" y="1866852"/>
                          </a:cubicBezTo>
                          <a:cubicBezTo>
                            <a:pt x="283533" y="1900822"/>
                            <a:pt x="227709" y="1859732"/>
                            <a:pt x="0" y="1866852"/>
                          </a:cubicBezTo>
                          <a:cubicBezTo>
                            <a:pt x="-42706" y="1742393"/>
                            <a:pt x="33021" y="1467460"/>
                            <a:pt x="0" y="1362802"/>
                          </a:cubicBezTo>
                          <a:cubicBezTo>
                            <a:pt x="-33021" y="1258144"/>
                            <a:pt x="3351" y="1026862"/>
                            <a:pt x="0" y="858752"/>
                          </a:cubicBezTo>
                          <a:cubicBezTo>
                            <a:pt x="-3351" y="690642"/>
                            <a:pt x="34881" y="20775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FB2766C5-0DC8-D0D1-2C70-D889C0D46681}"/>
                </a:ext>
              </a:extLst>
            </p:cNvPr>
            <p:cNvGrpSpPr/>
            <p:nvPr/>
          </p:nvGrpSpPr>
          <p:grpSpPr>
            <a:xfrm>
              <a:off x="2005095" y="2344327"/>
              <a:ext cx="120812" cy="1777000"/>
              <a:chOff x="2123069" y="1597882"/>
              <a:chExt cx="120812" cy="1777000"/>
            </a:xfrm>
            <a:solidFill>
              <a:srgbClr val="44A0FF"/>
            </a:solidFill>
            <a:scene3d>
              <a:camera prst="orthographicFront"/>
              <a:lightRig rig="brightRoom" dir="t"/>
            </a:scene3d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A4671C93-FC5D-62D0-B11C-148E79F98C8B}"/>
                  </a:ext>
                </a:extLst>
              </p:cNvPr>
              <p:cNvSpPr/>
              <p:nvPr/>
            </p:nvSpPr>
            <p:spPr>
              <a:xfrm>
                <a:off x="2123339" y="1597882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6A716841-7E99-AE39-8022-6655A616D973}"/>
                  </a:ext>
                </a:extLst>
              </p:cNvPr>
              <p:cNvSpPr/>
              <p:nvPr/>
            </p:nvSpPr>
            <p:spPr>
              <a:xfrm>
                <a:off x="2123339" y="1716170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A6C00CE2-7E84-FC61-9198-12ABE4751C8E}"/>
                  </a:ext>
                </a:extLst>
              </p:cNvPr>
              <p:cNvSpPr/>
              <p:nvPr/>
            </p:nvSpPr>
            <p:spPr>
              <a:xfrm>
                <a:off x="2123339" y="1834458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A2831E8-E8DF-40BA-59E0-8F57852E9021}"/>
                  </a:ext>
                </a:extLst>
              </p:cNvPr>
              <p:cNvSpPr/>
              <p:nvPr/>
            </p:nvSpPr>
            <p:spPr>
              <a:xfrm>
                <a:off x="2123339" y="1952746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DA93C0E3-352C-67D0-39BF-190ED67A7367}"/>
                  </a:ext>
                </a:extLst>
              </p:cNvPr>
              <p:cNvSpPr/>
              <p:nvPr/>
            </p:nvSpPr>
            <p:spPr>
              <a:xfrm>
                <a:off x="2123204" y="2071034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306322F1-FCBB-277A-1E2F-522EF89125B6}"/>
                  </a:ext>
                </a:extLst>
              </p:cNvPr>
              <p:cNvSpPr/>
              <p:nvPr/>
            </p:nvSpPr>
            <p:spPr>
              <a:xfrm>
                <a:off x="2123204" y="2189322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4352D9E1-1580-35A6-997B-4096434CF781}"/>
                  </a:ext>
                </a:extLst>
              </p:cNvPr>
              <p:cNvSpPr/>
              <p:nvPr/>
            </p:nvSpPr>
            <p:spPr>
              <a:xfrm>
                <a:off x="2123204" y="2307610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1B5099FF-1F68-65DD-D7AC-AD8394E1AB17}"/>
                  </a:ext>
                </a:extLst>
              </p:cNvPr>
              <p:cNvSpPr/>
              <p:nvPr/>
            </p:nvSpPr>
            <p:spPr>
              <a:xfrm>
                <a:off x="2123204" y="2425898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E1A440BC-AB9D-941F-5568-D5929A32B502}"/>
                  </a:ext>
                </a:extLst>
              </p:cNvPr>
              <p:cNvSpPr/>
              <p:nvPr/>
            </p:nvSpPr>
            <p:spPr>
              <a:xfrm>
                <a:off x="2123204" y="2546866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CB8411E7-AFF7-6219-9156-FF5E72B638C8}"/>
                  </a:ext>
                </a:extLst>
              </p:cNvPr>
              <p:cNvSpPr/>
              <p:nvPr/>
            </p:nvSpPr>
            <p:spPr>
              <a:xfrm>
                <a:off x="2123204" y="2665154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A9774E16-E006-B5B2-79BA-4A90DCA1DB16}"/>
                  </a:ext>
                </a:extLst>
              </p:cNvPr>
              <p:cNvSpPr/>
              <p:nvPr/>
            </p:nvSpPr>
            <p:spPr>
              <a:xfrm>
                <a:off x="2123204" y="2783442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58E0E26B-CA70-33DB-1C69-B870380C3F59}"/>
                  </a:ext>
                </a:extLst>
              </p:cNvPr>
              <p:cNvSpPr/>
              <p:nvPr/>
            </p:nvSpPr>
            <p:spPr>
              <a:xfrm>
                <a:off x="2123204" y="2901730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0C14F65C-CA64-C8A1-C10E-159260D69CED}"/>
                  </a:ext>
                </a:extLst>
              </p:cNvPr>
              <p:cNvSpPr/>
              <p:nvPr/>
            </p:nvSpPr>
            <p:spPr>
              <a:xfrm>
                <a:off x="2123069" y="3020018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0C155A79-89A5-B4B2-B434-0944364F91A1}"/>
                  </a:ext>
                </a:extLst>
              </p:cNvPr>
              <p:cNvSpPr/>
              <p:nvPr/>
            </p:nvSpPr>
            <p:spPr>
              <a:xfrm>
                <a:off x="2123069" y="3138306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18A7F74B-CC50-7F00-A8F3-3DA7621DCA30}"/>
                  </a:ext>
                </a:extLst>
              </p:cNvPr>
              <p:cNvSpPr/>
              <p:nvPr/>
            </p:nvSpPr>
            <p:spPr>
              <a:xfrm>
                <a:off x="2123069" y="3256594"/>
                <a:ext cx="120542" cy="118288"/>
              </a:xfrm>
              <a:prstGeom prst="rect">
                <a:avLst/>
              </a:prstGeom>
              <a:grpFill/>
              <a:ln w="3175"/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7220B61E-8F4E-BE4F-35FB-DE2AC2093C45}"/>
                </a:ext>
              </a:extLst>
            </p:cNvPr>
            <p:cNvGrpSpPr/>
            <p:nvPr/>
          </p:nvGrpSpPr>
          <p:grpSpPr>
            <a:xfrm>
              <a:off x="2290720" y="2595882"/>
              <a:ext cx="120677" cy="1185560"/>
              <a:chOff x="5424611" y="1406743"/>
              <a:chExt cx="120677" cy="118556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CE5788F-F33F-AE20-59F1-FFD6911782B9}"/>
                  </a:ext>
                </a:extLst>
              </p:cNvPr>
              <p:cNvSpPr/>
              <p:nvPr/>
            </p:nvSpPr>
            <p:spPr>
              <a:xfrm>
                <a:off x="5424746" y="1406743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BF1CB7BA-0CE9-88CB-E196-A5C26646E9A7}"/>
                  </a:ext>
                </a:extLst>
              </p:cNvPr>
              <p:cNvSpPr/>
              <p:nvPr/>
            </p:nvSpPr>
            <p:spPr>
              <a:xfrm>
                <a:off x="5424746" y="1525031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EFD4F0CC-40A0-EB97-87E1-9AF06E3DA0D6}"/>
                  </a:ext>
                </a:extLst>
              </p:cNvPr>
              <p:cNvSpPr/>
              <p:nvPr/>
            </p:nvSpPr>
            <p:spPr>
              <a:xfrm>
                <a:off x="5424746" y="1643319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8AB7FF5-2F61-E43F-CD85-57E485BB03D1}"/>
                  </a:ext>
                </a:extLst>
              </p:cNvPr>
              <p:cNvSpPr/>
              <p:nvPr/>
            </p:nvSpPr>
            <p:spPr>
              <a:xfrm>
                <a:off x="5424746" y="1761607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E377388-C635-99F7-5CCC-C178942AF5F1}"/>
                  </a:ext>
                </a:extLst>
              </p:cNvPr>
              <p:cNvSpPr/>
              <p:nvPr/>
            </p:nvSpPr>
            <p:spPr>
              <a:xfrm>
                <a:off x="5424611" y="1879895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9944A7A3-EF09-7E5E-12A1-254EA1064CA7}"/>
                  </a:ext>
                </a:extLst>
              </p:cNvPr>
              <p:cNvSpPr/>
              <p:nvPr/>
            </p:nvSpPr>
            <p:spPr>
              <a:xfrm>
                <a:off x="5424611" y="1998183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AE3DC6F-8B42-B34C-3225-2E7139378A26}"/>
                  </a:ext>
                </a:extLst>
              </p:cNvPr>
              <p:cNvSpPr/>
              <p:nvPr/>
            </p:nvSpPr>
            <p:spPr>
              <a:xfrm>
                <a:off x="5424611" y="2116471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C747CC-F592-0EB6-1F10-788C26A416DD}"/>
                  </a:ext>
                </a:extLst>
              </p:cNvPr>
              <p:cNvSpPr/>
              <p:nvPr/>
            </p:nvSpPr>
            <p:spPr>
              <a:xfrm>
                <a:off x="5424611" y="2234759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BE311AF3-3762-BF34-2C66-41A1D3BC397B}"/>
                  </a:ext>
                </a:extLst>
              </p:cNvPr>
              <p:cNvSpPr/>
              <p:nvPr/>
            </p:nvSpPr>
            <p:spPr>
              <a:xfrm>
                <a:off x="5424611" y="2355727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50E90F0-A464-DCBC-3F1A-395F3BF5314F}"/>
                  </a:ext>
                </a:extLst>
              </p:cNvPr>
              <p:cNvSpPr/>
              <p:nvPr/>
            </p:nvSpPr>
            <p:spPr>
              <a:xfrm>
                <a:off x="5424611" y="2474015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C00000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FA84EC9-01C1-D2B2-181B-DCFA12B16A9A}"/>
                </a:ext>
              </a:extLst>
            </p:cNvPr>
            <p:cNvGrpSpPr/>
            <p:nvPr/>
          </p:nvGrpSpPr>
          <p:grpSpPr>
            <a:xfrm>
              <a:off x="2326410" y="2633284"/>
              <a:ext cx="120677" cy="1185560"/>
              <a:chOff x="5424611" y="1406743"/>
              <a:chExt cx="120677" cy="1185560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A9F05ABA-9B11-62B9-DB0E-12A1EAD8BB02}"/>
                  </a:ext>
                </a:extLst>
              </p:cNvPr>
              <p:cNvSpPr/>
              <p:nvPr/>
            </p:nvSpPr>
            <p:spPr>
              <a:xfrm>
                <a:off x="5424746" y="1406743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A55A8325-331F-3AC6-799E-42D4CFC3F7BC}"/>
                  </a:ext>
                </a:extLst>
              </p:cNvPr>
              <p:cNvSpPr/>
              <p:nvPr/>
            </p:nvSpPr>
            <p:spPr>
              <a:xfrm>
                <a:off x="5424746" y="1525031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AB721A90-BABB-78FF-9EA6-38E3A08D5AC2}"/>
                  </a:ext>
                </a:extLst>
              </p:cNvPr>
              <p:cNvSpPr/>
              <p:nvPr/>
            </p:nvSpPr>
            <p:spPr>
              <a:xfrm>
                <a:off x="5424746" y="1643319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0C368B03-2657-B3CC-5E60-8FD959499F91}"/>
                  </a:ext>
                </a:extLst>
              </p:cNvPr>
              <p:cNvSpPr/>
              <p:nvPr/>
            </p:nvSpPr>
            <p:spPr>
              <a:xfrm>
                <a:off x="5424746" y="1761607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0259A907-87B3-8D06-EA81-DF7845880EB9}"/>
                  </a:ext>
                </a:extLst>
              </p:cNvPr>
              <p:cNvSpPr/>
              <p:nvPr/>
            </p:nvSpPr>
            <p:spPr>
              <a:xfrm>
                <a:off x="5424611" y="1879895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51F31709-AA89-06D6-AA78-69CDD0E484AD}"/>
                  </a:ext>
                </a:extLst>
              </p:cNvPr>
              <p:cNvSpPr/>
              <p:nvPr/>
            </p:nvSpPr>
            <p:spPr>
              <a:xfrm>
                <a:off x="5424611" y="1998183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424B611-A6BF-1840-285D-240BC02B1CC6}"/>
                  </a:ext>
                </a:extLst>
              </p:cNvPr>
              <p:cNvSpPr/>
              <p:nvPr/>
            </p:nvSpPr>
            <p:spPr>
              <a:xfrm>
                <a:off x="5424611" y="2116471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EED917C-198D-15E8-967C-31EE3F9DFB6E}"/>
                  </a:ext>
                </a:extLst>
              </p:cNvPr>
              <p:cNvSpPr/>
              <p:nvPr/>
            </p:nvSpPr>
            <p:spPr>
              <a:xfrm>
                <a:off x="5424611" y="2234759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E1F47749-1BB8-563D-A593-EE65B6447E64}"/>
                  </a:ext>
                </a:extLst>
              </p:cNvPr>
              <p:cNvSpPr/>
              <p:nvPr/>
            </p:nvSpPr>
            <p:spPr>
              <a:xfrm>
                <a:off x="5424611" y="2355727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66035EED-679F-0309-E9F7-0B1DE58C5E8D}"/>
                  </a:ext>
                </a:extLst>
              </p:cNvPr>
              <p:cNvSpPr/>
              <p:nvPr/>
            </p:nvSpPr>
            <p:spPr>
              <a:xfrm>
                <a:off x="5424611" y="2474015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rgbClr val="FF8516"/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480ED75-E89D-2D0E-BE09-E898A0E8BC0A}"/>
                </a:ext>
              </a:extLst>
            </p:cNvPr>
            <p:cNvGrpSpPr/>
            <p:nvPr/>
          </p:nvGrpSpPr>
          <p:grpSpPr>
            <a:xfrm>
              <a:off x="2364808" y="2671819"/>
              <a:ext cx="120677" cy="1185560"/>
              <a:chOff x="5424611" y="1406743"/>
              <a:chExt cx="120677" cy="1185560"/>
            </a:xfrm>
          </p:grpSpPr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63EB7A73-A467-20CF-5A0C-F904BEC50DE8}"/>
                  </a:ext>
                </a:extLst>
              </p:cNvPr>
              <p:cNvSpPr/>
              <p:nvPr/>
            </p:nvSpPr>
            <p:spPr>
              <a:xfrm>
                <a:off x="5424746" y="1406743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56523182-021B-84A7-0A67-5B2E3BC06662}"/>
                  </a:ext>
                </a:extLst>
              </p:cNvPr>
              <p:cNvSpPr/>
              <p:nvPr/>
            </p:nvSpPr>
            <p:spPr>
              <a:xfrm>
                <a:off x="5424746" y="1525031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7F886D9F-68DA-321E-3F56-4231AEDF3E8D}"/>
                  </a:ext>
                </a:extLst>
              </p:cNvPr>
              <p:cNvSpPr/>
              <p:nvPr/>
            </p:nvSpPr>
            <p:spPr>
              <a:xfrm>
                <a:off x="5424746" y="1643319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919CCC4-7871-159A-6D73-3EB7D32EEF13}"/>
                  </a:ext>
                </a:extLst>
              </p:cNvPr>
              <p:cNvSpPr/>
              <p:nvPr/>
            </p:nvSpPr>
            <p:spPr>
              <a:xfrm>
                <a:off x="5424746" y="1761607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58EE438F-C526-81F6-F609-293A294A71D8}"/>
                  </a:ext>
                </a:extLst>
              </p:cNvPr>
              <p:cNvSpPr/>
              <p:nvPr/>
            </p:nvSpPr>
            <p:spPr>
              <a:xfrm>
                <a:off x="5424611" y="1879895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DD528B5E-B91E-A593-005F-F5382C9272CF}"/>
                  </a:ext>
                </a:extLst>
              </p:cNvPr>
              <p:cNvSpPr/>
              <p:nvPr/>
            </p:nvSpPr>
            <p:spPr>
              <a:xfrm>
                <a:off x="5424611" y="1998183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DD3A4510-46D7-E1C0-03A9-E4724F3EE476}"/>
                  </a:ext>
                </a:extLst>
              </p:cNvPr>
              <p:cNvSpPr/>
              <p:nvPr/>
            </p:nvSpPr>
            <p:spPr>
              <a:xfrm>
                <a:off x="5424611" y="2116471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3FAC4C2-8E6C-BE82-793B-BC894AA97B79}"/>
                  </a:ext>
                </a:extLst>
              </p:cNvPr>
              <p:cNvSpPr/>
              <p:nvPr/>
            </p:nvSpPr>
            <p:spPr>
              <a:xfrm>
                <a:off x="5424611" y="2234759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4070CC22-5368-0B22-9AE8-75F24C3889B8}"/>
                  </a:ext>
                </a:extLst>
              </p:cNvPr>
              <p:cNvSpPr/>
              <p:nvPr/>
            </p:nvSpPr>
            <p:spPr>
              <a:xfrm>
                <a:off x="5424611" y="2355727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BA2E14EB-F2CA-A154-6985-8761F2D84A42}"/>
                  </a:ext>
                </a:extLst>
              </p:cNvPr>
              <p:cNvSpPr/>
              <p:nvPr/>
            </p:nvSpPr>
            <p:spPr>
              <a:xfrm>
                <a:off x="5424611" y="2474015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EA15CAD-D74E-5160-F861-B0D905BCDD12}"/>
                </a:ext>
              </a:extLst>
            </p:cNvPr>
            <p:cNvGrpSpPr/>
            <p:nvPr/>
          </p:nvGrpSpPr>
          <p:grpSpPr>
            <a:xfrm>
              <a:off x="2006530" y="2465345"/>
              <a:ext cx="120677" cy="351954"/>
              <a:chOff x="2652712" y="2088939"/>
              <a:chExt cx="120677" cy="351954"/>
            </a:xfrm>
            <a:noFill/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C4E7890-F4F3-EF54-A273-48DF22B7DC97}"/>
                  </a:ext>
                </a:extLst>
              </p:cNvPr>
              <p:cNvSpPr/>
              <p:nvPr/>
            </p:nvSpPr>
            <p:spPr>
              <a:xfrm>
                <a:off x="2652847" y="2088939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29821B6-B47D-B181-D2F7-C0C8C79F1E11}"/>
                  </a:ext>
                </a:extLst>
              </p:cNvPr>
              <p:cNvSpPr/>
              <p:nvPr/>
            </p:nvSpPr>
            <p:spPr>
              <a:xfrm>
                <a:off x="2652847" y="2206006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B66C5403-0040-19F7-8EB8-00A74ACC0173}"/>
                  </a:ext>
                </a:extLst>
              </p:cNvPr>
              <p:cNvSpPr/>
              <p:nvPr/>
            </p:nvSpPr>
            <p:spPr>
              <a:xfrm>
                <a:off x="2652712" y="2322605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14BBFFA-2F69-00FE-9716-14C2BE8503D1}"/>
                </a:ext>
              </a:extLst>
            </p:cNvPr>
            <p:cNvGrpSpPr/>
            <p:nvPr/>
          </p:nvGrpSpPr>
          <p:grpSpPr>
            <a:xfrm>
              <a:off x="2005027" y="3051484"/>
              <a:ext cx="120677" cy="351954"/>
              <a:chOff x="2652712" y="2088939"/>
              <a:chExt cx="120677" cy="351954"/>
            </a:xfrm>
            <a:noFill/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38B22ECF-2F56-6288-5C2C-B28BCF9D7DEE}"/>
                  </a:ext>
                </a:extLst>
              </p:cNvPr>
              <p:cNvSpPr/>
              <p:nvPr/>
            </p:nvSpPr>
            <p:spPr>
              <a:xfrm>
                <a:off x="2652847" y="2088939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851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066C073B-2DDE-E0AA-F824-2B4C19E01834}"/>
                  </a:ext>
                </a:extLst>
              </p:cNvPr>
              <p:cNvSpPr/>
              <p:nvPr/>
            </p:nvSpPr>
            <p:spPr>
              <a:xfrm>
                <a:off x="2652847" y="2206006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851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859DFED-A22E-CFB9-3656-70AD72DFBEB4}"/>
                  </a:ext>
                </a:extLst>
              </p:cNvPr>
              <p:cNvSpPr/>
              <p:nvPr/>
            </p:nvSpPr>
            <p:spPr>
              <a:xfrm>
                <a:off x="2652712" y="2322605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851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55B3257B-FAA3-E6E2-AE24-BADD40E5B507}"/>
                </a:ext>
              </a:extLst>
            </p:cNvPr>
            <p:cNvGrpSpPr/>
            <p:nvPr/>
          </p:nvGrpSpPr>
          <p:grpSpPr>
            <a:xfrm>
              <a:off x="2002367" y="3645233"/>
              <a:ext cx="120677" cy="351954"/>
              <a:chOff x="2652712" y="2088939"/>
              <a:chExt cx="120677" cy="351954"/>
            </a:xfrm>
            <a:noFill/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98C85F8-7320-1A2E-CC9F-455A80AC150E}"/>
                  </a:ext>
                </a:extLst>
              </p:cNvPr>
              <p:cNvSpPr/>
              <p:nvPr/>
            </p:nvSpPr>
            <p:spPr>
              <a:xfrm>
                <a:off x="2652847" y="2088939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BE154787-FFE1-6BA1-5DFE-29A4C0B209F1}"/>
                  </a:ext>
                </a:extLst>
              </p:cNvPr>
              <p:cNvSpPr/>
              <p:nvPr/>
            </p:nvSpPr>
            <p:spPr>
              <a:xfrm>
                <a:off x="2652847" y="2206006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873E43B2-3579-58C3-D8A3-40754A230E75}"/>
                  </a:ext>
                </a:extLst>
              </p:cNvPr>
              <p:cNvSpPr/>
              <p:nvPr/>
            </p:nvSpPr>
            <p:spPr>
              <a:xfrm>
                <a:off x="2652712" y="2322605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D3BE21B6-E3A8-89C2-70AA-0A2BEF1D1952}"/>
                </a:ext>
              </a:extLst>
            </p:cNvPr>
            <p:cNvGrpSpPr/>
            <p:nvPr/>
          </p:nvGrpSpPr>
          <p:grpSpPr>
            <a:xfrm>
              <a:off x="2367500" y="2793017"/>
              <a:ext cx="120677" cy="351954"/>
              <a:chOff x="2652712" y="2088939"/>
              <a:chExt cx="120677" cy="351954"/>
            </a:xfrm>
            <a:noFill/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DE6E9AC-8EF3-336F-1BD8-ED343B036D53}"/>
                  </a:ext>
                </a:extLst>
              </p:cNvPr>
              <p:cNvSpPr/>
              <p:nvPr/>
            </p:nvSpPr>
            <p:spPr>
              <a:xfrm>
                <a:off x="2652847" y="2088939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1F04B7EA-3CBA-DB6B-1AE2-355C94D084F5}"/>
                  </a:ext>
                </a:extLst>
              </p:cNvPr>
              <p:cNvSpPr/>
              <p:nvPr/>
            </p:nvSpPr>
            <p:spPr>
              <a:xfrm>
                <a:off x="2652847" y="2206006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5C8261F2-BB9E-5F64-468C-8DB6864E2DC1}"/>
                  </a:ext>
                </a:extLst>
              </p:cNvPr>
              <p:cNvSpPr/>
              <p:nvPr/>
            </p:nvSpPr>
            <p:spPr>
              <a:xfrm>
                <a:off x="2652712" y="2322605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B483A4F8-5595-31C1-8172-FF4F8F360A28}"/>
                </a:ext>
              </a:extLst>
            </p:cNvPr>
            <p:cNvGrpSpPr/>
            <p:nvPr/>
          </p:nvGrpSpPr>
          <p:grpSpPr>
            <a:xfrm>
              <a:off x="2364808" y="3385363"/>
              <a:ext cx="120677" cy="351954"/>
              <a:chOff x="2652712" y="2088939"/>
              <a:chExt cx="120677" cy="351954"/>
            </a:xfrm>
            <a:noFill/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4E12685-6B95-1010-9B3F-2EA8E92568A2}"/>
                  </a:ext>
                </a:extLst>
              </p:cNvPr>
              <p:cNvSpPr/>
              <p:nvPr/>
            </p:nvSpPr>
            <p:spPr>
              <a:xfrm>
                <a:off x="2652847" y="2088939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A4E75FF9-7475-6F6A-1EEC-7445E3063CB0}"/>
                  </a:ext>
                </a:extLst>
              </p:cNvPr>
              <p:cNvSpPr/>
              <p:nvPr/>
            </p:nvSpPr>
            <p:spPr>
              <a:xfrm>
                <a:off x="2652847" y="2206006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6905EDC6-EFC5-8E90-0B38-1F456C01DDB6}"/>
                  </a:ext>
                </a:extLst>
              </p:cNvPr>
              <p:cNvSpPr/>
              <p:nvPr/>
            </p:nvSpPr>
            <p:spPr>
              <a:xfrm>
                <a:off x="2652712" y="2322605"/>
                <a:ext cx="120542" cy="118288"/>
              </a:xfrm>
              <a:prstGeom prst="rect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2BFB8257-A97D-C52E-E13A-6E9A3BB46AC2}"/>
                </a:ext>
              </a:extLst>
            </p:cNvPr>
            <p:cNvGrpSpPr/>
            <p:nvPr/>
          </p:nvGrpSpPr>
          <p:grpSpPr>
            <a:xfrm>
              <a:off x="2624365" y="2779956"/>
              <a:ext cx="337689" cy="1080077"/>
              <a:chOff x="2786485" y="2129562"/>
              <a:chExt cx="337689" cy="1080077"/>
            </a:xfrm>
          </p:grpSpPr>
          <p:grpSp>
            <p:nvGrpSpPr>
              <p:cNvPr id="400" name="Group 399">
                <a:extLst>
                  <a:ext uri="{FF2B5EF4-FFF2-40B4-BE49-F238E27FC236}">
                    <a16:creationId xmlns:a16="http://schemas.microsoft.com/office/drawing/2014/main" id="{0D829CDA-B889-498E-B57A-B82F2217D121}"/>
                  </a:ext>
                </a:extLst>
              </p:cNvPr>
              <p:cNvGrpSpPr/>
              <p:nvPr/>
            </p:nvGrpSpPr>
            <p:grpSpPr>
              <a:xfrm>
                <a:off x="2786485" y="2129562"/>
                <a:ext cx="335970" cy="1080077"/>
                <a:chOff x="2739241" y="2164540"/>
                <a:chExt cx="335970" cy="1080077"/>
              </a:xfrm>
            </p:grpSpPr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513B0B1F-4357-1A99-B0A7-39649614474F}"/>
                    </a:ext>
                  </a:extLst>
                </p:cNvPr>
                <p:cNvGrpSpPr/>
                <p:nvPr/>
              </p:nvGrpSpPr>
              <p:grpSpPr>
                <a:xfrm>
                  <a:off x="2739241" y="2164540"/>
                  <a:ext cx="120677" cy="828016"/>
                  <a:chOff x="2658893" y="3642003"/>
                  <a:chExt cx="120677" cy="828016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E628867E-70C8-5CAE-77D5-763466F2B2C9}"/>
                      </a:ext>
                    </a:extLst>
                  </p:cNvPr>
                  <p:cNvSpPr/>
                  <p:nvPr/>
                </p:nvSpPr>
                <p:spPr>
                  <a:xfrm>
                    <a:off x="2659028" y="364200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C774258A-16FA-7E00-3D64-4C99D2756C5F}"/>
                      </a:ext>
                    </a:extLst>
                  </p:cNvPr>
                  <p:cNvSpPr/>
                  <p:nvPr/>
                </p:nvSpPr>
                <p:spPr>
                  <a:xfrm>
                    <a:off x="2659028" y="376029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7" name="Rectangle 346">
                    <a:extLst>
                      <a:ext uri="{FF2B5EF4-FFF2-40B4-BE49-F238E27FC236}">
                        <a16:creationId xmlns:a16="http://schemas.microsoft.com/office/drawing/2014/main" id="{CAF68334-757D-1F4D-097A-61C357BD41F4}"/>
                      </a:ext>
                    </a:extLst>
                  </p:cNvPr>
                  <p:cNvSpPr/>
                  <p:nvPr/>
                </p:nvSpPr>
                <p:spPr>
                  <a:xfrm>
                    <a:off x="2659028" y="387857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8" name="Rectangle 347">
                    <a:extLst>
                      <a:ext uri="{FF2B5EF4-FFF2-40B4-BE49-F238E27FC236}">
                        <a16:creationId xmlns:a16="http://schemas.microsoft.com/office/drawing/2014/main" id="{93F07551-2037-482E-5A7C-D99222825C92}"/>
                      </a:ext>
                    </a:extLst>
                  </p:cNvPr>
                  <p:cNvSpPr/>
                  <p:nvPr/>
                </p:nvSpPr>
                <p:spPr>
                  <a:xfrm>
                    <a:off x="2659028" y="3996867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4A46D98C-BAE0-E947-EAE4-F8EE0C2CA86F}"/>
                      </a:ext>
                    </a:extLst>
                  </p:cNvPr>
                  <p:cNvSpPr/>
                  <p:nvPr/>
                </p:nvSpPr>
                <p:spPr>
                  <a:xfrm>
                    <a:off x="2658893" y="411515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C4B915A7-8FF7-3833-AE76-8B03DA0ADEF2}"/>
                      </a:ext>
                    </a:extLst>
                  </p:cNvPr>
                  <p:cNvSpPr/>
                  <p:nvPr/>
                </p:nvSpPr>
                <p:spPr>
                  <a:xfrm>
                    <a:off x="2658893" y="423344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34AA44C6-564C-2738-77D5-6FE7CAF6E932}"/>
                      </a:ext>
                    </a:extLst>
                  </p:cNvPr>
                  <p:cNvSpPr/>
                  <p:nvPr/>
                </p:nvSpPr>
                <p:spPr>
                  <a:xfrm>
                    <a:off x="2658893" y="43517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1063B88E-E09C-5213-0FD6-A941710233A9}"/>
                    </a:ext>
                  </a:extLst>
                </p:cNvPr>
                <p:cNvGrpSpPr/>
                <p:nvPr/>
              </p:nvGrpSpPr>
              <p:grpSpPr>
                <a:xfrm>
                  <a:off x="2784251" y="2214108"/>
                  <a:ext cx="120677" cy="828016"/>
                  <a:chOff x="2658893" y="3642003"/>
                  <a:chExt cx="120677" cy="828016"/>
                </a:xfrm>
              </p:grpSpPr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A8778C7B-B336-203E-4216-41BC025C5D6E}"/>
                      </a:ext>
                    </a:extLst>
                  </p:cNvPr>
                  <p:cNvSpPr/>
                  <p:nvPr/>
                </p:nvSpPr>
                <p:spPr>
                  <a:xfrm>
                    <a:off x="2659028" y="364200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1B8DB28E-1214-1EFF-D0DC-E0FE4019596F}"/>
                      </a:ext>
                    </a:extLst>
                  </p:cNvPr>
                  <p:cNvSpPr/>
                  <p:nvPr/>
                </p:nvSpPr>
                <p:spPr>
                  <a:xfrm>
                    <a:off x="2659028" y="376029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C9F2F2D3-575A-72B1-9E5C-BAB196A04675}"/>
                      </a:ext>
                    </a:extLst>
                  </p:cNvPr>
                  <p:cNvSpPr/>
                  <p:nvPr/>
                </p:nvSpPr>
                <p:spPr>
                  <a:xfrm>
                    <a:off x="2659028" y="387857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4" name="Rectangle 363">
                    <a:extLst>
                      <a:ext uri="{FF2B5EF4-FFF2-40B4-BE49-F238E27FC236}">
                        <a16:creationId xmlns:a16="http://schemas.microsoft.com/office/drawing/2014/main" id="{84B1F644-B326-8E75-61BF-CFE380A350F7}"/>
                      </a:ext>
                    </a:extLst>
                  </p:cNvPr>
                  <p:cNvSpPr/>
                  <p:nvPr/>
                </p:nvSpPr>
                <p:spPr>
                  <a:xfrm>
                    <a:off x="2659028" y="3996867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8CA4823E-DAC3-F270-2E7D-2246BB955696}"/>
                      </a:ext>
                    </a:extLst>
                  </p:cNvPr>
                  <p:cNvSpPr/>
                  <p:nvPr/>
                </p:nvSpPr>
                <p:spPr>
                  <a:xfrm>
                    <a:off x="2658893" y="411515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6" name="Rectangle 365">
                    <a:extLst>
                      <a:ext uri="{FF2B5EF4-FFF2-40B4-BE49-F238E27FC236}">
                        <a16:creationId xmlns:a16="http://schemas.microsoft.com/office/drawing/2014/main" id="{6A93B34C-0042-8865-0524-3D0DAF29A0F5}"/>
                      </a:ext>
                    </a:extLst>
                  </p:cNvPr>
                  <p:cNvSpPr/>
                  <p:nvPr/>
                </p:nvSpPr>
                <p:spPr>
                  <a:xfrm>
                    <a:off x="2658893" y="423344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D6919098-C4B6-826B-0EAD-42F543446B68}"/>
                      </a:ext>
                    </a:extLst>
                  </p:cNvPr>
                  <p:cNvSpPr/>
                  <p:nvPr/>
                </p:nvSpPr>
                <p:spPr>
                  <a:xfrm>
                    <a:off x="2658893" y="43517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68" name="Group 367">
                  <a:extLst>
                    <a:ext uri="{FF2B5EF4-FFF2-40B4-BE49-F238E27FC236}">
                      <a16:creationId xmlns:a16="http://schemas.microsoft.com/office/drawing/2014/main" id="{250F9941-4301-A779-657C-8A49108C5EDF}"/>
                    </a:ext>
                  </a:extLst>
                </p:cNvPr>
                <p:cNvGrpSpPr/>
                <p:nvPr/>
              </p:nvGrpSpPr>
              <p:grpSpPr>
                <a:xfrm>
                  <a:off x="2830365" y="2256214"/>
                  <a:ext cx="120677" cy="828016"/>
                  <a:chOff x="2658893" y="3642003"/>
                  <a:chExt cx="120677" cy="828016"/>
                </a:xfrm>
              </p:grpSpPr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35BFE6CF-E52E-71DD-2885-B5980F2B49EC}"/>
                      </a:ext>
                    </a:extLst>
                  </p:cNvPr>
                  <p:cNvSpPr/>
                  <p:nvPr/>
                </p:nvSpPr>
                <p:spPr>
                  <a:xfrm>
                    <a:off x="2659028" y="364200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0" name="Rectangle 369">
                    <a:extLst>
                      <a:ext uri="{FF2B5EF4-FFF2-40B4-BE49-F238E27FC236}">
                        <a16:creationId xmlns:a16="http://schemas.microsoft.com/office/drawing/2014/main" id="{78C47CED-E978-0C96-D331-449A54FDA8F3}"/>
                      </a:ext>
                    </a:extLst>
                  </p:cNvPr>
                  <p:cNvSpPr/>
                  <p:nvPr/>
                </p:nvSpPr>
                <p:spPr>
                  <a:xfrm>
                    <a:off x="2659028" y="376029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1" name="Rectangle 370">
                    <a:extLst>
                      <a:ext uri="{FF2B5EF4-FFF2-40B4-BE49-F238E27FC236}">
                        <a16:creationId xmlns:a16="http://schemas.microsoft.com/office/drawing/2014/main" id="{1F704107-AD51-3E53-E4CC-6F34549C235E}"/>
                      </a:ext>
                    </a:extLst>
                  </p:cNvPr>
                  <p:cNvSpPr/>
                  <p:nvPr/>
                </p:nvSpPr>
                <p:spPr>
                  <a:xfrm>
                    <a:off x="2659028" y="387857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2" name="Rectangle 371">
                    <a:extLst>
                      <a:ext uri="{FF2B5EF4-FFF2-40B4-BE49-F238E27FC236}">
                        <a16:creationId xmlns:a16="http://schemas.microsoft.com/office/drawing/2014/main" id="{541695B9-780F-67E2-B93B-C666FEB454B3}"/>
                      </a:ext>
                    </a:extLst>
                  </p:cNvPr>
                  <p:cNvSpPr/>
                  <p:nvPr/>
                </p:nvSpPr>
                <p:spPr>
                  <a:xfrm>
                    <a:off x="2659028" y="3996867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3" name="Rectangle 372">
                    <a:extLst>
                      <a:ext uri="{FF2B5EF4-FFF2-40B4-BE49-F238E27FC236}">
                        <a16:creationId xmlns:a16="http://schemas.microsoft.com/office/drawing/2014/main" id="{68621BD2-C4B7-6B51-C0A2-0B61023CEC71}"/>
                      </a:ext>
                    </a:extLst>
                  </p:cNvPr>
                  <p:cNvSpPr/>
                  <p:nvPr/>
                </p:nvSpPr>
                <p:spPr>
                  <a:xfrm>
                    <a:off x="2658893" y="411515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4" name="Rectangle 373">
                    <a:extLst>
                      <a:ext uri="{FF2B5EF4-FFF2-40B4-BE49-F238E27FC236}">
                        <a16:creationId xmlns:a16="http://schemas.microsoft.com/office/drawing/2014/main" id="{35D9FA04-BC38-46B7-4399-70582CB7CA97}"/>
                      </a:ext>
                    </a:extLst>
                  </p:cNvPr>
                  <p:cNvSpPr/>
                  <p:nvPr/>
                </p:nvSpPr>
                <p:spPr>
                  <a:xfrm>
                    <a:off x="2658893" y="423344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5" name="Rectangle 374">
                    <a:extLst>
                      <a:ext uri="{FF2B5EF4-FFF2-40B4-BE49-F238E27FC236}">
                        <a16:creationId xmlns:a16="http://schemas.microsoft.com/office/drawing/2014/main" id="{9A66098D-D71D-FA98-C4FC-657A3C23337A}"/>
                      </a:ext>
                    </a:extLst>
                  </p:cNvPr>
                  <p:cNvSpPr/>
                  <p:nvPr/>
                </p:nvSpPr>
                <p:spPr>
                  <a:xfrm>
                    <a:off x="2658893" y="43517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B2CF8243-8892-8AC4-EF86-EF0D183AC7F1}"/>
                    </a:ext>
                  </a:extLst>
                </p:cNvPr>
                <p:cNvGrpSpPr/>
                <p:nvPr/>
              </p:nvGrpSpPr>
              <p:grpSpPr>
                <a:xfrm>
                  <a:off x="2876598" y="2303439"/>
                  <a:ext cx="120677" cy="828016"/>
                  <a:chOff x="2658893" y="3642003"/>
                  <a:chExt cx="120677" cy="828016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8578E257-C225-BDF4-2301-484D596BC5D1}"/>
                      </a:ext>
                    </a:extLst>
                  </p:cNvPr>
                  <p:cNvSpPr/>
                  <p:nvPr/>
                </p:nvSpPr>
                <p:spPr>
                  <a:xfrm>
                    <a:off x="2659028" y="364200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880E590B-4A72-97B3-A0D3-FA7E06F7E74F}"/>
                      </a:ext>
                    </a:extLst>
                  </p:cNvPr>
                  <p:cNvSpPr/>
                  <p:nvPr/>
                </p:nvSpPr>
                <p:spPr>
                  <a:xfrm>
                    <a:off x="2659028" y="376029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90440839-5F5F-EB5F-49C0-967BC5E58F97}"/>
                      </a:ext>
                    </a:extLst>
                  </p:cNvPr>
                  <p:cNvSpPr/>
                  <p:nvPr/>
                </p:nvSpPr>
                <p:spPr>
                  <a:xfrm>
                    <a:off x="2659028" y="387857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72F66C4A-0546-DC19-CB75-B6B0CE5B6924}"/>
                      </a:ext>
                    </a:extLst>
                  </p:cNvPr>
                  <p:cNvSpPr/>
                  <p:nvPr/>
                </p:nvSpPr>
                <p:spPr>
                  <a:xfrm>
                    <a:off x="2659028" y="3996867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CBD9F5AB-8544-D9E7-D56D-A8466479DFB9}"/>
                      </a:ext>
                    </a:extLst>
                  </p:cNvPr>
                  <p:cNvSpPr/>
                  <p:nvPr/>
                </p:nvSpPr>
                <p:spPr>
                  <a:xfrm>
                    <a:off x="2658893" y="411515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34202F0B-7B4B-74C4-F50E-068FC1C2D9C7}"/>
                      </a:ext>
                    </a:extLst>
                  </p:cNvPr>
                  <p:cNvSpPr/>
                  <p:nvPr/>
                </p:nvSpPr>
                <p:spPr>
                  <a:xfrm>
                    <a:off x="2658893" y="423344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D29DEB6C-E015-D104-5F1E-FDA43E27B25A}"/>
                      </a:ext>
                    </a:extLst>
                  </p:cNvPr>
                  <p:cNvSpPr/>
                  <p:nvPr/>
                </p:nvSpPr>
                <p:spPr>
                  <a:xfrm>
                    <a:off x="2658893" y="43517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0AE60F73-C732-01F1-93E3-C2062A652907}"/>
                    </a:ext>
                  </a:extLst>
                </p:cNvPr>
                <p:cNvGrpSpPr/>
                <p:nvPr/>
              </p:nvGrpSpPr>
              <p:grpSpPr>
                <a:xfrm>
                  <a:off x="2915639" y="2346509"/>
                  <a:ext cx="120677" cy="828016"/>
                  <a:chOff x="2658893" y="3642003"/>
                  <a:chExt cx="120677" cy="828016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7DF99375-98B7-181A-A557-B39D599F573A}"/>
                      </a:ext>
                    </a:extLst>
                  </p:cNvPr>
                  <p:cNvSpPr/>
                  <p:nvPr/>
                </p:nvSpPr>
                <p:spPr>
                  <a:xfrm>
                    <a:off x="2659028" y="364200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F56295B8-051C-5872-78B1-DA4C4E3A115D}"/>
                      </a:ext>
                    </a:extLst>
                  </p:cNvPr>
                  <p:cNvSpPr/>
                  <p:nvPr/>
                </p:nvSpPr>
                <p:spPr>
                  <a:xfrm>
                    <a:off x="2659028" y="376029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EFBFAD6-0E08-3A2C-08A5-87D75747533C}"/>
                      </a:ext>
                    </a:extLst>
                  </p:cNvPr>
                  <p:cNvSpPr/>
                  <p:nvPr/>
                </p:nvSpPr>
                <p:spPr>
                  <a:xfrm>
                    <a:off x="2659028" y="387857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A64DC4E1-46E6-508D-B06C-B844FFF2093A}"/>
                      </a:ext>
                    </a:extLst>
                  </p:cNvPr>
                  <p:cNvSpPr/>
                  <p:nvPr/>
                </p:nvSpPr>
                <p:spPr>
                  <a:xfrm>
                    <a:off x="2659028" y="3996867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DF3B45EB-1862-D626-C375-213876B75328}"/>
                      </a:ext>
                    </a:extLst>
                  </p:cNvPr>
                  <p:cNvSpPr/>
                  <p:nvPr/>
                </p:nvSpPr>
                <p:spPr>
                  <a:xfrm>
                    <a:off x="2658893" y="411515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05098613-DEB1-A401-18B0-9E9D9D2A8757}"/>
                      </a:ext>
                    </a:extLst>
                  </p:cNvPr>
                  <p:cNvSpPr/>
                  <p:nvPr/>
                </p:nvSpPr>
                <p:spPr>
                  <a:xfrm>
                    <a:off x="2658893" y="423344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B4C6FBBA-8750-6315-9E52-0469B24616D1}"/>
                      </a:ext>
                    </a:extLst>
                  </p:cNvPr>
                  <p:cNvSpPr/>
                  <p:nvPr/>
                </p:nvSpPr>
                <p:spPr>
                  <a:xfrm>
                    <a:off x="2658893" y="43517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F319139A-7FCE-26DD-82E7-AE3A083E35D4}"/>
                    </a:ext>
                  </a:extLst>
                </p:cNvPr>
                <p:cNvGrpSpPr/>
                <p:nvPr/>
              </p:nvGrpSpPr>
              <p:grpSpPr>
                <a:xfrm>
                  <a:off x="2954534" y="2416601"/>
                  <a:ext cx="120677" cy="828016"/>
                  <a:chOff x="2658893" y="3642003"/>
                  <a:chExt cx="120677" cy="828016"/>
                </a:xfrm>
              </p:grpSpPr>
              <p:sp>
                <p:nvSpPr>
                  <p:cNvPr id="393" name="Rectangle 392">
                    <a:extLst>
                      <a:ext uri="{FF2B5EF4-FFF2-40B4-BE49-F238E27FC236}">
                        <a16:creationId xmlns:a16="http://schemas.microsoft.com/office/drawing/2014/main" id="{9217DC98-FEE9-BF83-48F4-4789BF11F2FE}"/>
                      </a:ext>
                    </a:extLst>
                  </p:cNvPr>
                  <p:cNvSpPr/>
                  <p:nvPr/>
                </p:nvSpPr>
                <p:spPr>
                  <a:xfrm>
                    <a:off x="2659028" y="364200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5EE89D43-60A2-EA89-FCCF-6034E0CA5F6F}"/>
                      </a:ext>
                    </a:extLst>
                  </p:cNvPr>
                  <p:cNvSpPr/>
                  <p:nvPr/>
                </p:nvSpPr>
                <p:spPr>
                  <a:xfrm>
                    <a:off x="2659028" y="376029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5" name="Rectangle 394">
                    <a:extLst>
                      <a:ext uri="{FF2B5EF4-FFF2-40B4-BE49-F238E27FC236}">
                        <a16:creationId xmlns:a16="http://schemas.microsoft.com/office/drawing/2014/main" id="{ED7B375D-DEFB-C916-4049-1A36B408C54E}"/>
                      </a:ext>
                    </a:extLst>
                  </p:cNvPr>
                  <p:cNvSpPr/>
                  <p:nvPr/>
                </p:nvSpPr>
                <p:spPr>
                  <a:xfrm>
                    <a:off x="2659028" y="387857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63F43C83-F92C-B634-3AEB-15F2A1D89F4A}"/>
                      </a:ext>
                    </a:extLst>
                  </p:cNvPr>
                  <p:cNvSpPr/>
                  <p:nvPr/>
                </p:nvSpPr>
                <p:spPr>
                  <a:xfrm>
                    <a:off x="2659028" y="3996867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53688495-7042-2CFB-9631-DB8879209FC6}"/>
                      </a:ext>
                    </a:extLst>
                  </p:cNvPr>
                  <p:cNvSpPr/>
                  <p:nvPr/>
                </p:nvSpPr>
                <p:spPr>
                  <a:xfrm>
                    <a:off x="2658893" y="411515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8" name="Rectangle 397">
                    <a:extLst>
                      <a:ext uri="{FF2B5EF4-FFF2-40B4-BE49-F238E27FC236}">
                        <a16:creationId xmlns:a16="http://schemas.microsoft.com/office/drawing/2014/main" id="{854119C6-508C-4A8D-6A63-36A56F4A61C2}"/>
                      </a:ext>
                    </a:extLst>
                  </p:cNvPr>
                  <p:cNvSpPr/>
                  <p:nvPr/>
                </p:nvSpPr>
                <p:spPr>
                  <a:xfrm>
                    <a:off x="2658893" y="4233443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86BFEDAA-1F8C-A5E5-D445-6A8009691199}"/>
                      </a:ext>
                    </a:extLst>
                  </p:cNvPr>
                  <p:cNvSpPr/>
                  <p:nvPr/>
                </p:nvSpPr>
                <p:spPr>
                  <a:xfrm>
                    <a:off x="2658893" y="43517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7D1D1D73-692F-9E70-FA67-D4A00B13B752}"/>
                  </a:ext>
                </a:extLst>
              </p:cNvPr>
              <p:cNvGrpSpPr/>
              <p:nvPr/>
            </p:nvGrpSpPr>
            <p:grpSpPr>
              <a:xfrm>
                <a:off x="3003497" y="2623265"/>
                <a:ext cx="120677" cy="351954"/>
                <a:chOff x="2652712" y="2088939"/>
                <a:chExt cx="120677" cy="351954"/>
              </a:xfrm>
              <a:noFill/>
            </p:grpSpPr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FD35FE60-64FD-C33C-883C-CC496F96395A}"/>
                    </a:ext>
                  </a:extLst>
                </p:cNvPr>
                <p:cNvSpPr/>
                <p:nvPr/>
              </p:nvSpPr>
              <p:spPr>
                <a:xfrm>
                  <a:off x="2652847" y="2088939"/>
                  <a:ext cx="120542" cy="118288"/>
                </a:xfrm>
                <a:prstGeom prst="rect">
                  <a:avLst/>
                </a:prstGeom>
                <a:grp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84289942-2634-3727-43A3-1DB2030C5936}"/>
                    </a:ext>
                  </a:extLst>
                </p:cNvPr>
                <p:cNvSpPr/>
                <p:nvPr/>
              </p:nvSpPr>
              <p:spPr>
                <a:xfrm>
                  <a:off x="2652847" y="2206006"/>
                  <a:ext cx="120542" cy="118288"/>
                </a:xfrm>
                <a:prstGeom prst="rect">
                  <a:avLst/>
                </a:prstGeom>
                <a:grp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8DDB9AA3-5F9D-940F-44CE-741ED202716C}"/>
                    </a:ext>
                  </a:extLst>
                </p:cNvPr>
                <p:cNvSpPr/>
                <p:nvPr/>
              </p:nvSpPr>
              <p:spPr>
                <a:xfrm>
                  <a:off x="2652712" y="2322605"/>
                  <a:ext cx="120542" cy="118288"/>
                </a:xfrm>
                <a:prstGeom prst="rect">
                  <a:avLst/>
                </a:prstGeom>
                <a:grp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18" name="Group 417">
              <a:extLst>
                <a:ext uri="{FF2B5EF4-FFF2-40B4-BE49-F238E27FC236}">
                  <a16:creationId xmlns:a16="http://schemas.microsoft.com/office/drawing/2014/main" id="{D302E35A-CDB8-E6B6-8147-66464DB7EA59}"/>
                </a:ext>
              </a:extLst>
            </p:cNvPr>
            <p:cNvGrpSpPr/>
            <p:nvPr/>
          </p:nvGrpSpPr>
          <p:grpSpPr>
            <a:xfrm>
              <a:off x="3097938" y="3173438"/>
              <a:ext cx="519028" cy="555635"/>
              <a:chOff x="3215086" y="2483882"/>
              <a:chExt cx="519028" cy="555635"/>
            </a:xfrm>
          </p:grpSpPr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47E3B3D3-42D9-62E2-7FDD-1B9660CDFF4F}"/>
                  </a:ext>
                </a:extLst>
              </p:cNvPr>
              <p:cNvGrpSpPr/>
              <p:nvPr/>
            </p:nvGrpSpPr>
            <p:grpSpPr>
              <a:xfrm>
                <a:off x="3215086" y="2483882"/>
                <a:ext cx="302816" cy="322070"/>
                <a:chOff x="3263875" y="2731425"/>
                <a:chExt cx="302816" cy="322070"/>
              </a:xfrm>
            </p:grpSpPr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5560794B-CBF5-A111-DE8C-E87B2D6614D9}"/>
                    </a:ext>
                  </a:extLst>
                </p:cNvPr>
                <p:cNvSpPr/>
                <p:nvPr/>
              </p:nvSpPr>
              <p:spPr>
                <a:xfrm>
                  <a:off x="3263875" y="2731425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9DA06367-61D3-F0FB-395F-887FDE3BC073}"/>
                    </a:ext>
                  </a:extLst>
                </p:cNvPr>
                <p:cNvSpPr/>
                <p:nvPr/>
              </p:nvSpPr>
              <p:spPr>
                <a:xfrm>
                  <a:off x="3298483" y="2769057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E26570D6-9D46-17D0-A330-8AA045161D93}"/>
                    </a:ext>
                  </a:extLst>
                </p:cNvPr>
                <p:cNvSpPr/>
                <p:nvPr/>
              </p:nvSpPr>
              <p:spPr>
                <a:xfrm>
                  <a:off x="3335840" y="2809385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A887FF80-3DEF-3A32-B222-0EA615021A59}"/>
                    </a:ext>
                  </a:extLst>
                </p:cNvPr>
                <p:cNvSpPr/>
                <p:nvPr/>
              </p:nvSpPr>
              <p:spPr>
                <a:xfrm>
                  <a:off x="3373197" y="2853633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6FE140D7-75A2-8BA2-B7DD-6EF86995512E}"/>
                    </a:ext>
                  </a:extLst>
                </p:cNvPr>
                <p:cNvSpPr/>
                <p:nvPr/>
              </p:nvSpPr>
              <p:spPr>
                <a:xfrm>
                  <a:off x="3410679" y="289487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11525A75-ADED-ECB5-5E1C-24D8A43C3B1E}"/>
                    </a:ext>
                  </a:extLst>
                </p:cNvPr>
                <p:cNvSpPr/>
                <p:nvPr/>
              </p:nvSpPr>
              <p:spPr>
                <a:xfrm>
                  <a:off x="3446149" y="2935207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C1998329-A791-4BBF-55B2-4BCCA2208DD3}"/>
                  </a:ext>
                </a:extLst>
              </p:cNvPr>
              <p:cNvGrpSpPr/>
              <p:nvPr/>
            </p:nvGrpSpPr>
            <p:grpSpPr>
              <a:xfrm>
                <a:off x="3431298" y="2717447"/>
                <a:ext cx="302816" cy="322070"/>
                <a:chOff x="3263875" y="2731425"/>
                <a:chExt cx="302816" cy="322070"/>
              </a:xfrm>
            </p:grpSpPr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458D89A4-BF31-007D-CF63-B49C65F9A40D}"/>
                    </a:ext>
                  </a:extLst>
                </p:cNvPr>
                <p:cNvSpPr/>
                <p:nvPr/>
              </p:nvSpPr>
              <p:spPr>
                <a:xfrm>
                  <a:off x="3263875" y="2731425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173517E6-03D9-B3FC-0693-12960FB06AC8}"/>
                    </a:ext>
                  </a:extLst>
                </p:cNvPr>
                <p:cNvSpPr/>
                <p:nvPr/>
              </p:nvSpPr>
              <p:spPr>
                <a:xfrm>
                  <a:off x="3298483" y="2769057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5FF44E2B-141C-28CF-168C-1B5D005B96EA}"/>
                    </a:ext>
                  </a:extLst>
                </p:cNvPr>
                <p:cNvSpPr/>
                <p:nvPr/>
              </p:nvSpPr>
              <p:spPr>
                <a:xfrm>
                  <a:off x="3335840" y="2809385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5" name="Rectangle 414">
                  <a:extLst>
                    <a:ext uri="{FF2B5EF4-FFF2-40B4-BE49-F238E27FC236}">
                      <a16:creationId xmlns:a16="http://schemas.microsoft.com/office/drawing/2014/main" id="{6645F624-2088-60E1-A939-4CCB9DE1A004}"/>
                    </a:ext>
                  </a:extLst>
                </p:cNvPr>
                <p:cNvSpPr/>
                <p:nvPr/>
              </p:nvSpPr>
              <p:spPr>
                <a:xfrm>
                  <a:off x="3373197" y="2853633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4667AE11-1895-25F0-8F4E-3BA7B08502C2}"/>
                    </a:ext>
                  </a:extLst>
                </p:cNvPr>
                <p:cNvSpPr/>
                <p:nvPr/>
              </p:nvSpPr>
              <p:spPr>
                <a:xfrm>
                  <a:off x="3410679" y="289487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7" name="Rectangle 416">
                  <a:extLst>
                    <a:ext uri="{FF2B5EF4-FFF2-40B4-BE49-F238E27FC236}">
                      <a16:creationId xmlns:a16="http://schemas.microsoft.com/office/drawing/2014/main" id="{188D06A2-455A-52B1-6F8B-697CA90C36DF}"/>
                    </a:ext>
                  </a:extLst>
                </p:cNvPr>
                <p:cNvSpPr/>
                <p:nvPr/>
              </p:nvSpPr>
              <p:spPr>
                <a:xfrm>
                  <a:off x="3446149" y="2935207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05B27ED8-CEEA-0A51-52A9-808CA77EFC96}"/>
                </a:ext>
              </a:extLst>
            </p:cNvPr>
            <p:cNvSpPr txBox="1"/>
            <p:nvPr/>
          </p:nvSpPr>
          <p:spPr>
            <a:xfrm rot="16200000">
              <a:off x="2603211" y="3149020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44A0FF"/>
                  </a:solidFill>
                </a:rPr>
                <a:t>…</a:t>
              </a:r>
              <a:endParaRPr lang="en-GB" sz="3600">
                <a:solidFill>
                  <a:srgbClr val="44A0FF"/>
                </a:solidFill>
              </a:endParaRPr>
            </a:p>
          </p:txBody>
        </p:sp>
        <p:cxnSp>
          <p:nvCxnSpPr>
            <p:cNvPr id="421" name="Straight Arrow Connector 420">
              <a:extLst>
                <a:ext uri="{FF2B5EF4-FFF2-40B4-BE49-F238E27FC236}">
                  <a16:creationId xmlns:a16="http://schemas.microsoft.com/office/drawing/2014/main" id="{EA836A49-4184-2459-7DB1-E9CA7D8F44E6}"/>
                </a:ext>
              </a:extLst>
            </p:cNvPr>
            <p:cNvCxnSpPr>
              <a:cxnSpLocks/>
              <a:endCxn id="145" idx="1"/>
            </p:cNvCxnSpPr>
            <p:nvPr/>
          </p:nvCxnSpPr>
          <p:spPr>
            <a:xfrm>
              <a:off x="2123576" y="2512442"/>
              <a:ext cx="167279" cy="142584"/>
            </a:xfrm>
            <a:prstGeom prst="straightConnector1">
              <a:avLst/>
            </a:prstGeom>
            <a:ln w="9525">
              <a:solidFill>
                <a:srgbClr val="C0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Arrow Connector 427">
              <a:extLst>
                <a:ext uri="{FF2B5EF4-FFF2-40B4-BE49-F238E27FC236}">
                  <a16:creationId xmlns:a16="http://schemas.microsoft.com/office/drawing/2014/main" id="{87BB4739-C7BB-A1CE-3707-26981B858510}"/>
                </a:ext>
              </a:extLst>
            </p:cNvPr>
            <p:cNvCxnSpPr>
              <a:cxnSpLocks/>
              <a:endCxn id="145" idx="1"/>
            </p:cNvCxnSpPr>
            <p:nvPr/>
          </p:nvCxnSpPr>
          <p:spPr>
            <a:xfrm>
              <a:off x="2119153" y="2627726"/>
              <a:ext cx="171702" cy="27300"/>
            </a:xfrm>
            <a:prstGeom prst="straightConnector1">
              <a:avLst/>
            </a:prstGeom>
            <a:ln w="9525">
              <a:solidFill>
                <a:srgbClr val="C0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Arrow Connector 430">
              <a:extLst>
                <a:ext uri="{FF2B5EF4-FFF2-40B4-BE49-F238E27FC236}">
                  <a16:creationId xmlns:a16="http://schemas.microsoft.com/office/drawing/2014/main" id="{E7514DD1-C665-688F-C11F-D2B0E2EEF55C}"/>
                </a:ext>
              </a:extLst>
            </p:cNvPr>
            <p:cNvCxnSpPr>
              <a:cxnSpLocks/>
              <a:endCxn id="145" idx="1"/>
            </p:cNvCxnSpPr>
            <p:nvPr/>
          </p:nvCxnSpPr>
          <p:spPr>
            <a:xfrm flipV="1">
              <a:off x="2133010" y="2655026"/>
              <a:ext cx="157845" cy="94661"/>
            </a:xfrm>
            <a:prstGeom prst="straightConnector1">
              <a:avLst/>
            </a:prstGeom>
            <a:ln w="9525">
              <a:solidFill>
                <a:srgbClr val="C0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Arrow Connector 433">
              <a:extLst>
                <a:ext uri="{FF2B5EF4-FFF2-40B4-BE49-F238E27FC236}">
                  <a16:creationId xmlns:a16="http://schemas.microsoft.com/office/drawing/2014/main" id="{9DBB334F-BB47-8A24-31B8-B261D301B586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2123275" y="3113930"/>
              <a:ext cx="203135" cy="51650"/>
            </a:xfrm>
            <a:prstGeom prst="straightConnector1">
              <a:avLst/>
            </a:prstGeom>
            <a:ln w="9525">
              <a:solidFill>
                <a:srgbClr val="FF8516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Arrow Connector 434">
              <a:extLst>
                <a:ext uri="{FF2B5EF4-FFF2-40B4-BE49-F238E27FC236}">
                  <a16:creationId xmlns:a16="http://schemas.microsoft.com/office/drawing/2014/main" id="{8F330A17-D654-2E04-6CCC-97F22405387B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 flipV="1">
              <a:off x="2118852" y="3165580"/>
              <a:ext cx="207558" cy="63634"/>
            </a:xfrm>
            <a:prstGeom prst="straightConnector1">
              <a:avLst/>
            </a:prstGeom>
            <a:ln w="9525">
              <a:solidFill>
                <a:srgbClr val="FF8516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>
              <a:extLst>
                <a:ext uri="{FF2B5EF4-FFF2-40B4-BE49-F238E27FC236}">
                  <a16:creationId xmlns:a16="http://schemas.microsoft.com/office/drawing/2014/main" id="{EF1353E9-80D4-D36A-0F20-251DD8019F4F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 flipV="1">
              <a:off x="2132709" y="3165580"/>
              <a:ext cx="193701" cy="185595"/>
            </a:xfrm>
            <a:prstGeom prst="straightConnector1">
              <a:avLst/>
            </a:prstGeom>
            <a:ln w="9525">
              <a:solidFill>
                <a:srgbClr val="FF8516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Arrow Connector 439">
              <a:extLst>
                <a:ext uri="{FF2B5EF4-FFF2-40B4-BE49-F238E27FC236}">
                  <a16:creationId xmlns:a16="http://schemas.microsoft.com/office/drawing/2014/main" id="{B1C75EA1-8C2A-1A85-E158-5D17DCE322DA}"/>
                </a:ext>
              </a:extLst>
            </p:cNvPr>
            <p:cNvCxnSpPr>
              <a:cxnSpLocks/>
              <a:endCxn id="231" idx="1"/>
            </p:cNvCxnSpPr>
            <p:nvPr/>
          </p:nvCxnSpPr>
          <p:spPr>
            <a:xfrm>
              <a:off x="2122177" y="3700741"/>
              <a:ext cx="242631" cy="97494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Arrow Connector 440">
              <a:extLst>
                <a:ext uri="{FF2B5EF4-FFF2-40B4-BE49-F238E27FC236}">
                  <a16:creationId xmlns:a16="http://schemas.microsoft.com/office/drawing/2014/main" id="{5DD48C70-7091-4522-54AF-6AC9E96F4A6B}"/>
                </a:ext>
              </a:extLst>
            </p:cNvPr>
            <p:cNvCxnSpPr>
              <a:cxnSpLocks/>
              <a:endCxn id="231" idx="1"/>
            </p:cNvCxnSpPr>
            <p:nvPr/>
          </p:nvCxnSpPr>
          <p:spPr>
            <a:xfrm flipV="1">
              <a:off x="2117754" y="3798235"/>
              <a:ext cx="247054" cy="1779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Arrow Connector 441">
              <a:extLst>
                <a:ext uri="{FF2B5EF4-FFF2-40B4-BE49-F238E27FC236}">
                  <a16:creationId xmlns:a16="http://schemas.microsoft.com/office/drawing/2014/main" id="{87BBAF51-0473-87C9-B1C2-2CA311592BD3}"/>
                </a:ext>
              </a:extLst>
            </p:cNvPr>
            <p:cNvCxnSpPr>
              <a:cxnSpLocks/>
              <a:endCxn id="231" idx="1"/>
            </p:cNvCxnSpPr>
            <p:nvPr/>
          </p:nvCxnSpPr>
          <p:spPr>
            <a:xfrm flipV="1">
              <a:off x="2131611" y="3798235"/>
              <a:ext cx="233197" cy="139751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4380F8FF-27A4-C59D-3FF9-F508EFDB06A0}"/>
                </a:ext>
              </a:extLst>
            </p:cNvPr>
            <p:cNvCxnSpPr>
              <a:cxnSpLocks/>
              <a:endCxn id="345" idx="1"/>
            </p:cNvCxnSpPr>
            <p:nvPr/>
          </p:nvCxnSpPr>
          <p:spPr>
            <a:xfrm>
              <a:off x="2489179" y="2716996"/>
              <a:ext cx="135321" cy="122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F7EB4F54-20E5-9D56-0DBD-060180886CB1}"/>
                </a:ext>
              </a:extLst>
            </p:cNvPr>
            <p:cNvCxnSpPr>
              <a:cxnSpLocks/>
              <a:endCxn id="345" idx="1"/>
            </p:cNvCxnSpPr>
            <p:nvPr/>
          </p:nvCxnSpPr>
          <p:spPr>
            <a:xfrm flipV="1">
              <a:off x="2494889" y="2839100"/>
              <a:ext cx="129611" cy="116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4369F722-5E4C-FF72-9C7B-D2918FEC0666}"/>
                </a:ext>
              </a:extLst>
            </p:cNvPr>
            <p:cNvCxnSpPr>
              <a:cxnSpLocks/>
            </p:cNvCxnSpPr>
            <p:nvPr/>
          </p:nvCxnSpPr>
          <p:spPr>
            <a:xfrm>
              <a:off x="2495404" y="2954203"/>
              <a:ext cx="135321" cy="122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4186C792-25E8-ABC5-20A3-92796D32CDCF}"/>
                </a:ext>
              </a:extLst>
            </p:cNvPr>
            <p:cNvCxnSpPr>
              <a:cxnSpLocks/>
              <a:stCxn id="226" idx="3"/>
            </p:cNvCxnSpPr>
            <p:nvPr/>
          </p:nvCxnSpPr>
          <p:spPr>
            <a:xfrm flipV="1">
              <a:off x="2485350" y="3076307"/>
              <a:ext cx="145375" cy="1278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D6DFC12-9A8B-6B8B-EE05-B10CBC138DA8}"/>
                </a:ext>
              </a:extLst>
            </p:cNvPr>
            <p:cNvCxnSpPr>
              <a:cxnSpLocks/>
            </p:cNvCxnSpPr>
            <p:nvPr/>
          </p:nvCxnSpPr>
          <p:spPr>
            <a:xfrm>
              <a:off x="2487586" y="3206224"/>
              <a:ext cx="135321" cy="122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04C263B7-BF50-3199-BB21-AC6482C86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296" y="3328328"/>
              <a:ext cx="129611" cy="116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672866FC-48F9-2133-68E2-3D4EA11EC2D2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11" y="3443431"/>
              <a:ext cx="135321" cy="122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7BFEF6D7-E92F-96CD-BA23-39BA5E184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3757" y="3565535"/>
              <a:ext cx="145375" cy="1278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" name="TextBox 490">
              <a:extLst>
                <a:ext uri="{FF2B5EF4-FFF2-40B4-BE49-F238E27FC236}">
                  <a16:creationId xmlns:a16="http://schemas.microsoft.com/office/drawing/2014/main" id="{7C7FB107-CCDA-48A9-A522-AF30F3D03C61}"/>
                </a:ext>
              </a:extLst>
            </p:cNvPr>
            <p:cNvSpPr txBox="1"/>
            <p:nvPr/>
          </p:nvSpPr>
          <p:spPr>
            <a:xfrm rot="16200000">
              <a:off x="2320192" y="2707266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tx1"/>
                  </a:solidFill>
                </a:rPr>
                <a:t>…</a:t>
              </a:r>
              <a:endParaRPr lang="en-GB" sz="1100">
                <a:solidFill>
                  <a:schemeClr val="tx1"/>
                </a:solidFill>
              </a:endParaRPr>
            </a:p>
          </p:txBody>
        </p:sp>
        <p:sp>
          <p:nvSpPr>
            <p:cNvPr id="492" name="TextBox 491">
              <a:extLst>
                <a:ext uri="{FF2B5EF4-FFF2-40B4-BE49-F238E27FC236}">
                  <a16:creationId xmlns:a16="http://schemas.microsoft.com/office/drawing/2014/main" id="{BEDFC128-DD90-3C5C-646B-4334AD4B5C20}"/>
                </a:ext>
              </a:extLst>
            </p:cNvPr>
            <p:cNvSpPr txBox="1"/>
            <p:nvPr/>
          </p:nvSpPr>
          <p:spPr>
            <a:xfrm rot="16200000">
              <a:off x="2320078" y="2945758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tx1"/>
                  </a:solidFill>
                </a:rPr>
                <a:t>…</a:t>
              </a:r>
              <a:endParaRPr lang="en-GB" sz="1100">
                <a:solidFill>
                  <a:schemeClr val="tx1"/>
                </a:solidFill>
              </a:endParaRPr>
            </a:p>
          </p:txBody>
        </p:sp>
        <p:sp>
          <p:nvSpPr>
            <p:cNvPr id="493" name="TextBox 492">
              <a:extLst>
                <a:ext uri="{FF2B5EF4-FFF2-40B4-BE49-F238E27FC236}">
                  <a16:creationId xmlns:a16="http://schemas.microsoft.com/office/drawing/2014/main" id="{64CBF6A7-A337-9823-A972-2E1E72710D73}"/>
                </a:ext>
              </a:extLst>
            </p:cNvPr>
            <p:cNvSpPr txBox="1"/>
            <p:nvPr/>
          </p:nvSpPr>
          <p:spPr>
            <a:xfrm rot="16200000">
              <a:off x="2319161" y="3193482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tx1"/>
                  </a:solidFill>
                </a:rPr>
                <a:t>…</a:t>
              </a:r>
              <a:endParaRPr lang="en-GB" sz="1100">
                <a:solidFill>
                  <a:schemeClr val="tx1"/>
                </a:solidFill>
              </a:endParaRPr>
            </a:p>
          </p:txBody>
        </p:sp>
        <p:sp>
          <p:nvSpPr>
            <p:cNvPr id="494" name="TextBox 493">
              <a:extLst>
                <a:ext uri="{FF2B5EF4-FFF2-40B4-BE49-F238E27FC236}">
                  <a16:creationId xmlns:a16="http://schemas.microsoft.com/office/drawing/2014/main" id="{2C93E671-82B1-80BC-90DE-69ABD668B91D}"/>
                </a:ext>
              </a:extLst>
            </p:cNvPr>
            <p:cNvSpPr txBox="1"/>
            <p:nvPr/>
          </p:nvSpPr>
          <p:spPr>
            <a:xfrm rot="16200000">
              <a:off x="2322872" y="3429990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tx1"/>
                  </a:solidFill>
                </a:rPr>
                <a:t>…</a:t>
              </a:r>
              <a:endParaRPr lang="en-GB" sz="1100">
                <a:solidFill>
                  <a:schemeClr val="tx1"/>
                </a:solidFill>
              </a:endParaRPr>
            </a:p>
          </p:txBody>
        </p:sp>
        <p:sp>
          <p:nvSpPr>
            <p:cNvPr id="495" name="TextBox 494">
              <a:extLst>
                <a:ext uri="{FF2B5EF4-FFF2-40B4-BE49-F238E27FC236}">
                  <a16:creationId xmlns:a16="http://schemas.microsoft.com/office/drawing/2014/main" id="{16ECBFA3-A070-016E-89D4-CC94E4E0146A}"/>
                </a:ext>
              </a:extLst>
            </p:cNvPr>
            <p:cNvSpPr txBox="1"/>
            <p:nvPr/>
          </p:nvSpPr>
          <p:spPr>
            <a:xfrm>
              <a:off x="1880145" y="4168680"/>
              <a:ext cx="1848701" cy="461665"/>
            </a:xfrm>
            <a:prstGeom prst="rect">
              <a:avLst/>
            </a:prstGeom>
            <a:solidFill>
              <a:srgbClr val="FF851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Time features extraction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DNN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53C1C1-4655-8353-7DCA-0AC14931335F}"/>
              </a:ext>
            </a:extLst>
          </p:cNvPr>
          <p:cNvGrpSpPr/>
          <p:nvPr/>
        </p:nvGrpSpPr>
        <p:grpSpPr>
          <a:xfrm>
            <a:off x="24834" y="2658828"/>
            <a:ext cx="1777909" cy="2162213"/>
            <a:chOff x="0" y="2270258"/>
            <a:chExt cx="1777909" cy="216221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8F3750C-8E35-A618-9284-78C93706B2B8}"/>
                </a:ext>
              </a:extLst>
            </p:cNvPr>
            <p:cNvGrpSpPr/>
            <p:nvPr/>
          </p:nvGrpSpPr>
          <p:grpSpPr>
            <a:xfrm>
              <a:off x="278010" y="2270258"/>
              <a:ext cx="1499899" cy="1874341"/>
              <a:chOff x="2422603" y="2514779"/>
              <a:chExt cx="1499899" cy="187434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D306120-AC4E-20C1-C026-5F85D6597103}"/>
                  </a:ext>
                </a:extLst>
              </p:cNvPr>
              <p:cNvSpPr/>
              <p:nvPr/>
            </p:nvSpPr>
            <p:spPr>
              <a:xfrm>
                <a:off x="2422603" y="2514779"/>
                <a:ext cx="1499899" cy="1874341"/>
              </a:xfrm>
              <a:prstGeom prst="rect">
                <a:avLst/>
              </a:prstGeom>
              <a:solidFill>
                <a:schemeClr val="bg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Picture 47" descr="A blue line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A0BB53BA-8CC4-D2C7-8A00-D3A8E3F925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36" r="31476"/>
              <a:stretch/>
            </p:blipFill>
            <p:spPr>
              <a:xfrm>
                <a:off x="2535189" y="2632857"/>
                <a:ext cx="1259206" cy="444165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49" name="Picture 48" descr="A green line with white background&#10;&#10;Description automatically generated">
                <a:extLst>
                  <a:ext uri="{FF2B5EF4-FFF2-40B4-BE49-F238E27FC236}">
                    <a16:creationId xmlns:a16="http://schemas.microsoft.com/office/drawing/2014/main" id="{A61F47AA-DB71-5D58-B0D1-63DE6D6556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525" r="32169"/>
              <a:stretch/>
            </p:blipFill>
            <p:spPr>
              <a:xfrm>
                <a:off x="2542304" y="3250080"/>
                <a:ext cx="1259206" cy="436099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50" name="Picture 49" descr="A line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ECE32DAC-7E42-2A3D-70D4-72D81DD5A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96" r="2143"/>
              <a:stretch/>
            </p:blipFill>
            <p:spPr>
              <a:xfrm>
                <a:off x="2535189" y="3850548"/>
                <a:ext cx="1259206" cy="436099"/>
              </a:xfrm>
              <a:prstGeom prst="rect">
                <a:avLst/>
              </a:prstGeom>
              <a:ln w="19050">
                <a:noFill/>
              </a:ln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B65D29-5C7E-4E44-A51C-B71DFE5E564C}"/>
                </a:ext>
              </a:extLst>
            </p:cNvPr>
            <p:cNvSpPr txBox="1"/>
            <p:nvPr/>
          </p:nvSpPr>
          <p:spPr>
            <a:xfrm>
              <a:off x="694550" y="243825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1499DC"/>
                  </a:solidFill>
                </a:rPr>
                <a:t>…</a:t>
              </a:r>
              <a:endParaRPr lang="en-GB" sz="3600">
                <a:solidFill>
                  <a:srgbClr val="1499DC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B265C4C-963A-8162-4449-510C94494DA1}"/>
                </a:ext>
              </a:extLst>
            </p:cNvPr>
            <p:cNvSpPr txBox="1"/>
            <p:nvPr/>
          </p:nvSpPr>
          <p:spPr>
            <a:xfrm>
              <a:off x="276999" y="4155472"/>
              <a:ext cx="1499899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128 bins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F37338-C0C0-92A0-460D-545383433C67}"/>
                </a:ext>
              </a:extLst>
            </p:cNvPr>
            <p:cNvSpPr txBox="1"/>
            <p:nvPr/>
          </p:nvSpPr>
          <p:spPr>
            <a:xfrm rot="16200000">
              <a:off x="-782491" y="3085108"/>
              <a:ext cx="1841981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Input: 7x7 time traces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BC5130-4707-5F91-EF12-885B341082EE}"/>
                </a:ext>
              </a:extLst>
            </p:cNvPr>
            <p:cNvSpPr txBox="1"/>
            <p:nvPr/>
          </p:nvSpPr>
          <p:spPr>
            <a:xfrm>
              <a:off x="830638" y="3211329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62B13F"/>
                  </a:solidFill>
                </a:rPr>
                <a:t>…</a:t>
              </a:r>
              <a:endParaRPr lang="en-GB" sz="3600">
                <a:solidFill>
                  <a:srgbClr val="62B13F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E619418-DBB6-56BE-FF07-DA02974071AF}"/>
              </a:ext>
            </a:extLst>
          </p:cNvPr>
          <p:cNvGrpSpPr/>
          <p:nvPr/>
        </p:nvGrpSpPr>
        <p:grpSpPr>
          <a:xfrm>
            <a:off x="1845404" y="930791"/>
            <a:ext cx="1852552" cy="1631813"/>
            <a:chOff x="1881088" y="540553"/>
            <a:chExt cx="1852552" cy="1631813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2F24FCA-A447-67C6-A825-20AEC408B658}"/>
                </a:ext>
              </a:extLst>
            </p:cNvPr>
            <p:cNvSpPr/>
            <p:nvPr/>
          </p:nvSpPr>
          <p:spPr>
            <a:xfrm>
              <a:off x="1881088" y="998456"/>
              <a:ext cx="1847758" cy="117391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E0DA6BC9-C722-C71F-2B78-150C73021D94}"/>
                </a:ext>
              </a:extLst>
            </p:cNvPr>
            <p:cNvGrpSpPr/>
            <p:nvPr/>
          </p:nvGrpSpPr>
          <p:grpSpPr>
            <a:xfrm>
              <a:off x="2542701" y="1056551"/>
              <a:ext cx="534121" cy="484577"/>
              <a:chOff x="2660338" y="970369"/>
              <a:chExt cx="534121" cy="484577"/>
            </a:xfrm>
          </p:grpSpPr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E5EB19A1-A194-0A6C-98AB-B9FFCB5827D8}"/>
                  </a:ext>
                </a:extLst>
              </p:cNvPr>
              <p:cNvSpPr/>
              <p:nvPr/>
            </p:nvSpPr>
            <p:spPr>
              <a:xfrm>
                <a:off x="2688058" y="970369"/>
                <a:ext cx="482841" cy="484577"/>
              </a:xfrm>
              <a:prstGeom prst="ellipse">
                <a:avLst/>
              </a:prstGeom>
              <a:solidFill>
                <a:srgbClr val="E136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6CB15D-4FDF-9145-B996-B69A2B976BFC}"/>
                  </a:ext>
                </a:extLst>
              </p:cNvPr>
              <p:cNvSpPr txBox="1"/>
              <p:nvPr/>
            </p:nvSpPr>
            <p:spPr>
              <a:xfrm>
                <a:off x="2660338" y="1053190"/>
                <a:ext cx="5341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>
                    <a:solidFill>
                      <a:schemeClr val="bg1"/>
                    </a:solidFill>
                  </a:rPr>
                  <a:t>S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tot</a:t>
                </a:r>
                <a:r>
                  <a:rPr lang="en-US" baseline="-25000">
                    <a:solidFill>
                      <a:schemeClr val="bg1"/>
                    </a:solidFill>
                  </a:rPr>
                  <a:t>, 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i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0E902975-C498-0AEB-110A-2D6111D28445}"/>
                </a:ext>
              </a:extLst>
            </p:cNvPr>
            <p:cNvGrpSpPr/>
            <p:nvPr/>
          </p:nvGrpSpPr>
          <p:grpSpPr>
            <a:xfrm>
              <a:off x="2019292" y="1061362"/>
              <a:ext cx="535724" cy="484577"/>
              <a:chOff x="2198323" y="886288"/>
              <a:chExt cx="535724" cy="484577"/>
            </a:xfrm>
          </p:grpSpPr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237E12DF-7876-48C9-A38E-F888591EAC70}"/>
                  </a:ext>
                </a:extLst>
              </p:cNvPr>
              <p:cNvSpPr/>
              <p:nvPr/>
            </p:nvSpPr>
            <p:spPr>
              <a:xfrm>
                <a:off x="2202038" y="886288"/>
                <a:ext cx="482841" cy="484577"/>
              </a:xfrm>
              <a:prstGeom prst="ellipse">
                <a:avLst/>
              </a:prstGeom>
              <a:solidFill>
                <a:srgbClr val="E136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111B3D44-C165-0FB0-52CA-7AFD7A0F42EC}"/>
                  </a:ext>
                </a:extLst>
              </p:cNvPr>
              <p:cNvSpPr txBox="1"/>
              <p:nvPr/>
            </p:nvSpPr>
            <p:spPr>
              <a:xfrm>
                <a:off x="2198323" y="958135"/>
                <a:ext cx="5357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>
                    <a:solidFill>
                      <a:schemeClr val="bg1"/>
                    </a:solidFill>
                  </a:rPr>
                  <a:t>t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arrv</a:t>
                </a:r>
                <a:r>
                  <a:rPr lang="en-US" baseline="-25000">
                    <a:solidFill>
                      <a:schemeClr val="bg1"/>
                    </a:solidFill>
                  </a:rPr>
                  <a:t>, 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i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9F48A71-895A-1377-1EA8-14C03F4BE959}"/>
                </a:ext>
              </a:extLst>
            </p:cNvPr>
            <p:cNvGrpSpPr/>
            <p:nvPr/>
          </p:nvGrpSpPr>
          <p:grpSpPr>
            <a:xfrm>
              <a:off x="1989581" y="1614106"/>
              <a:ext cx="567784" cy="484577"/>
              <a:chOff x="2171665" y="876174"/>
              <a:chExt cx="567784" cy="484577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9B9C45C-3094-B819-BD18-029318AF7754}"/>
                  </a:ext>
                </a:extLst>
              </p:cNvPr>
              <p:cNvSpPr/>
              <p:nvPr/>
            </p:nvSpPr>
            <p:spPr>
              <a:xfrm>
                <a:off x="2201498" y="876174"/>
                <a:ext cx="482841" cy="484577"/>
              </a:xfrm>
              <a:prstGeom prst="ellipse">
                <a:avLst/>
              </a:prstGeom>
              <a:solidFill>
                <a:srgbClr val="44A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994F65F-98C1-6A86-CE1A-6FADD9345D00}"/>
                  </a:ext>
                </a:extLst>
              </p:cNvPr>
              <p:cNvSpPr txBox="1"/>
              <p:nvPr/>
            </p:nvSpPr>
            <p:spPr>
              <a:xfrm>
                <a:off x="2171665" y="953134"/>
                <a:ext cx="5677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>
                    <a:solidFill>
                      <a:schemeClr val="bg1"/>
                    </a:solidFill>
                  </a:rPr>
                  <a:t>X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det</a:t>
                </a:r>
                <a:r>
                  <a:rPr lang="en-US" baseline="-25000">
                    <a:solidFill>
                      <a:schemeClr val="bg1"/>
                    </a:solidFill>
                  </a:rPr>
                  <a:t>, 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i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CA6E84-E07A-E4A3-A834-83E1445108F7}"/>
                </a:ext>
              </a:extLst>
            </p:cNvPr>
            <p:cNvGrpSpPr/>
            <p:nvPr/>
          </p:nvGrpSpPr>
          <p:grpSpPr>
            <a:xfrm>
              <a:off x="2529072" y="1614105"/>
              <a:ext cx="567784" cy="484577"/>
              <a:chOff x="2171665" y="876174"/>
              <a:chExt cx="567784" cy="484577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64EF1B4-426B-BA93-EF47-B6F3C8A3C7EE}"/>
                  </a:ext>
                </a:extLst>
              </p:cNvPr>
              <p:cNvSpPr/>
              <p:nvPr/>
            </p:nvSpPr>
            <p:spPr>
              <a:xfrm>
                <a:off x="2201498" y="876174"/>
                <a:ext cx="482841" cy="484577"/>
              </a:xfrm>
              <a:prstGeom prst="ellipse">
                <a:avLst/>
              </a:prstGeom>
              <a:solidFill>
                <a:srgbClr val="44A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DD30AE-DD10-8356-DCA7-EA55B3DFC5C8}"/>
                  </a:ext>
                </a:extLst>
              </p:cNvPr>
              <p:cNvSpPr txBox="1"/>
              <p:nvPr/>
            </p:nvSpPr>
            <p:spPr>
              <a:xfrm>
                <a:off x="2171665" y="953134"/>
                <a:ext cx="5677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>
                    <a:solidFill>
                      <a:schemeClr val="bg1"/>
                    </a:solidFill>
                  </a:rPr>
                  <a:t>Y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det</a:t>
                </a:r>
                <a:r>
                  <a:rPr lang="en-US" baseline="-25000">
                    <a:solidFill>
                      <a:schemeClr val="bg1"/>
                    </a:solidFill>
                  </a:rPr>
                  <a:t>, 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i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C265C5-C3B4-376F-68C0-D9E5B0F98167}"/>
                </a:ext>
              </a:extLst>
            </p:cNvPr>
            <p:cNvGrpSpPr/>
            <p:nvPr/>
          </p:nvGrpSpPr>
          <p:grpSpPr>
            <a:xfrm>
              <a:off x="3079429" y="1616329"/>
              <a:ext cx="556563" cy="484577"/>
              <a:chOff x="2171665" y="876174"/>
              <a:chExt cx="556563" cy="484577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B0B06E3-D999-F0D2-7AD4-1839AD973833}"/>
                  </a:ext>
                </a:extLst>
              </p:cNvPr>
              <p:cNvSpPr/>
              <p:nvPr/>
            </p:nvSpPr>
            <p:spPr>
              <a:xfrm>
                <a:off x="2201498" y="876174"/>
                <a:ext cx="482841" cy="484577"/>
              </a:xfrm>
              <a:prstGeom prst="ellipse">
                <a:avLst/>
              </a:prstGeom>
              <a:solidFill>
                <a:srgbClr val="44A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0F18532-E897-28E2-FE4B-E53FA91DD2A6}"/>
                  </a:ext>
                </a:extLst>
              </p:cNvPr>
              <p:cNvSpPr txBox="1"/>
              <p:nvPr/>
            </p:nvSpPr>
            <p:spPr>
              <a:xfrm>
                <a:off x="2171665" y="953134"/>
                <a:ext cx="5565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>
                    <a:solidFill>
                      <a:schemeClr val="bg1"/>
                    </a:solidFill>
                  </a:rPr>
                  <a:t>Z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det</a:t>
                </a:r>
                <a:r>
                  <a:rPr lang="en-US" baseline="-25000">
                    <a:solidFill>
                      <a:schemeClr val="bg1"/>
                    </a:solidFill>
                  </a:rPr>
                  <a:t>, 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i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16299BA-FB7E-5D77-687A-AEA121E5A4D1}"/>
                </a:ext>
              </a:extLst>
            </p:cNvPr>
            <p:cNvGrpSpPr/>
            <p:nvPr/>
          </p:nvGrpSpPr>
          <p:grpSpPr>
            <a:xfrm>
              <a:off x="3052919" y="1051110"/>
              <a:ext cx="577402" cy="484577"/>
              <a:chOff x="3824696" y="309959"/>
              <a:chExt cx="577402" cy="484577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208B093-F45A-F131-313F-ED4D7A0F9D0A}"/>
                  </a:ext>
                </a:extLst>
              </p:cNvPr>
              <p:cNvSpPr/>
              <p:nvPr/>
            </p:nvSpPr>
            <p:spPr>
              <a:xfrm>
                <a:off x="3900518" y="309959"/>
                <a:ext cx="482841" cy="484577"/>
              </a:xfrm>
              <a:prstGeom prst="ellipse">
                <a:avLst/>
              </a:prstGeom>
              <a:solidFill>
                <a:srgbClr val="44A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62DFF36-D080-C1EA-B6E9-31122CA029A8}"/>
                  </a:ext>
                </a:extLst>
              </p:cNvPr>
              <p:cNvSpPr txBox="1"/>
              <p:nvPr/>
            </p:nvSpPr>
            <p:spPr>
              <a:xfrm>
                <a:off x="3824696" y="389099"/>
                <a:ext cx="5774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>
                    <a:solidFill>
                      <a:schemeClr val="bg1"/>
                    </a:solidFill>
                  </a:rPr>
                  <a:t>C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det</a:t>
                </a:r>
                <a:r>
                  <a:rPr lang="en-US" baseline="-25000">
                    <a:solidFill>
                      <a:schemeClr val="bg1"/>
                    </a:solidFill>
                  </a:rPr>
                  <a:t>, </a:t>
                </a:r>
                <a:r>
                  <a:rPr lang="en-US" baseline="-25000" err="1">
                    <a:solidFill>
                      <a:schemeClr val="bg1"/>
                    </a:solidFill>
                  </a:rPr>
                  <a:t>i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7314A0-1B63-DCFD-B485-C7F4B68FBC12}"/>
                </a:ext>
              </a:extLst>
            </p:cNvPr>
            <p:cNvSpPr txBox="1"/>
            <p:nvPr/>
          </p:nvSpPr>
          <p:spPr>
            <a:xfrm>
              <a:off x="1885882" y="540553"/>
              <a:ext cx="1847758" cy="46166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Input: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7x7 space features</a:t>
              </a:r>
            </a:p>
          </p:txBody>
        </p:sp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8E9CF3D-2009-48D7-0604-9DB99A57564E}"/>
              </a:ext>
            </a:extLst>
          </p:cNvPr>
          <p:cNvSpPr/>
          <p:nvPr/>
        </p:nvSpPr>
        <p:spPr>
          <a:xfrm>
            <a:off x="1663214" y="3528640"/>
            <a:ext cx="281412" cy="21839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CE613D2-8695-7261-DFE7-5C058AC480C0}"/>
              </a:ext>
            </a:extLst>
          </p:cNvPr>
          <p:cNvCxnSpPr>
            <a:cxnSpLocks/>
          </p:cNvCxnSpPr>
          <p:nvPr/>
        </p:nvCxnSpPr>
        <p:spPr>
          <a:xfrm>
            <a:off x="3698544" y="1990188"/>
            <a:ext cx="822116" cy="395080"/>
          </a:xfrm>
          <a:prstGeom prst="bentConnector2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12BAD6F-6CEC-094B-3417-5E4F341DB071}"/>
              </a:ext>
            </a:extLst>
          </p:cNvPr>
          <p:cNvGrpSpPr/>
          <p:nvPr/>
        </p:nvGrpSpPr>
        <p:grpSpPr>
          <a:xfrm>
            <a:off x="3761148" y="2641979"/>
            <a:ext cx="1204341" cy="2426958"/>
            <a:chOff x="3791064" y="2302617"/>
            <a:chExt cx="1204341" cy="2426958"/>
          </a:xfrm>
        </p:grpSpPr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AF55462F-AB85-1553-2595-321AD8C12459}"/>
                </a:ext>
              </a:extLst>
            </p:cNvPr>
            <p:cNvSpPr/>
            <p:nvPr/>
          </p:nvSpPr>
          <p:spPr>
            <a:xfrm>
              <a:off x="3797199" y="2302617"/>
              <a:ext cx="1197366" cy="1874341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627F140-AFC1-07D9-BE95-F5E98BE05ACD}"/>
                </a:ext>
              </a:extLst>
            </p:cNvPr>
            <p:cNvSpPr txBox="1"/>
            <p:nvPr/>
          </p:nvSpPr>
          <p:spPr>
            <a:xfrm>
              <a:off x="4023841" y="30469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62B13F"/>
                  </a:solidFill>
                </a:rPr>
                <a:t>…</a:t>
              </a:r>
              <a:endParaRPr lang="en-GB" sz="3600">
                <a:solidFill>
                  <a:srgbClr val="62B13F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771B157-299B-E790-ED92-FADE580BFCDE}"/>
                </a:ext>
              </a:extLst>
            </p:cNvPr>
            <p:cNvGrpSpPr/>
            <p:nvPr/>
          </p:nvGrpSpPr>
          <p:grpSpPr>
            <a:xfrm>
              <a:off x="3846983" y="2548619"/>
              <a:ext cx="301615" cy="348602"/>
              <a:chOff x="3613737" y="1916760"/>
              <a:chExt cx="301615" cy="34860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8E0469-39D8-9DFA-0E78-48A817BFFFF9}"/>
                  </a:ext>
                </a:extLst>
              </p:cNvPr>
              <p:cNvSpPr/>
              <p:nvPr/>
            </p:nvSpPr>
            <p:spPr>
              <a:xfrm>
                <a:off x="3613737" y="1916760"/>
                <a:ext cx="162773" cy="201072"/>
              </a:xfrm>
              <a:prstGeom prst="rect">
                <a:avLst/>
              </a:prstGeom>
              <a:solidFill>
                <a:srgbClr val="1499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090276-FE86-8646-36DB-DEF1A9C47B14}"/>
                  </a:ext>
                </a:extLst>
              </p:cNvPr>
              <p:cNvSpPr/>
              <p:nvPr/>
            </p:nvSpPr>
            <p:spPr>
              <a:xfrm>
                <a:off x="3642465" y="1945947"/>
                <a:ext cx="162773" cy="201072"/>
              </a:xfrm>
              <a:prstGeom prst="rect">
                <a:avLst/>
              </a:prstGeom>
              <a:solidFill>
                <a:srgbClr val="1499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2BC1511-012E-1F4A-1E72-9878854F4A04}"/>
                  </a:ext>
                </a:extLst>
              </p:cNvPr>
              <p:cNvSpPr/>
              <p:nvPr/>
            </p:nvSpPr>
            <p:spPr>
              <a:xfrm>
                <a:off x="3671193" y="1975134"/>
                <a:ext cx="162773" cy="201072"/>
              </a:xfrm>
              <a:prstGeom prst="rect">
                <a:avLst/>
              </a:prstGeom>
              <a:solidFill>
                <a:srgbClr val="1499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F294FD9-3A98-CC48-ED99-9429A3E8FCED}"/>
                  </a:ext>
                </a:extLst>
              </p:cNvPr>
              <p:cNvSpPr/>
              <p:nvPr/>
            </p:nvSpPr>
            <p:spPr>
              <a:xfrm>
                <a:off x="3695123" y="2005916"/>
                <a:ext cx="162773" cy="201072"/>
              </a:xfrm>
              <a:prstGeom prst="rect">
                <a:avLst/>
              </a:prstGeom>
              <a:solidFill>
                <a:srgbClr val="1499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D820356-91CB-2E3B-40C9-F59F5AA2BDA7}"/>
                  </a:ext>
                </a:extLst>
              </p:cNvPr>
              <p:cNvSpPr/>
              <p:nvPr/>
            </p:nvSpPr>
            <p:spPr>
              <a:xfrm>
                <a:off x="3723851" y="2035103"/>
                <a:ext cx="162773" cy="201072"/>
              </a:xfrm>
              <a:prstGeom prst="rect">
                <a:avLst/>
              </a:prstGeom>
              <a:solidFill>
                <a:srgbClr val="1499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79D303C-996B-8C07-03E4-77BB77685C70}"/>
                  </a:ext>
                </a:extLst>
              </p:cNvPr>
              <p:cNvSpPr/>
              <p:nvPr/>
            </p:nvSpPr>
            <p:spPr>
              <a:xfrm>
                <a:off x="3752579" y="2064290"/>
                <a:ext cx="162773" cy="201072"/>
              </a:xfrm>
              <a:prstGeom prst="rect">
                <a:avLst/>
              </a:prstGeom>
              <a:solidFill>
                <a:srgbClr val="1499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9DF7BDD-CC36-051F-80E7-D8FEEE07F3E1}"/>
                </a:ext>
              </a:extLst>
            </p:cNvPr>
            <p:cNvGrpSpPr/>
            <p:nvPr/>
          </p:nvGrpSpPr>
          <p:grpSpPr>
            <a:xfrm>
              <a:off x="3860854" y="3074454"/>
              <a:ext cx="301615" cy="348602"/>
              <a:chOff x="4454985" y="2069160"/>
              <a:chExt cx="301615" cy="34860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EEA344-75E9-A96D-F27F-0122AC9AAF3C}"/>
                  </a:ext>
                </a:extLst>
              </p:cNvPr>
              <p:cNvSpPr/>
              <p:nvPr/>
            </p:nvSpPr>
            <p:spPr>
              <a:xfrm>
                <a:off x="4454985" y="2069160"/>
                <a:ext cx="162773" cy="201072"/>
              </a:xfrm>
              <a:prstGeom prst="rect">
                <a:avLst/>
              </a:prstGeom>
              <a:solidFill>
                <a:srgbClr val="62B13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CAA129E-CD35-AA85-EF42-3C50BCE572BC}"/>
                  </a:ext>
                </a:extLst>
              </p:cNvPr>
              <p:cNvSpPr/>
              <p:nvPr/>
            </p:nvSpPr>
            <p:spPr>
              <a:xfrm>
                <a:off x="4483713" y="2098347"/>
                <a:ext cx="162773" cy="201072"/>
              </a:xfrm>
              <a:prstGeom prst="rect">
                <a:avLst/>
              </a:prstGeom>
              <a:solidFill>
                <a:srgbClr val="62B13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05C0062-8597-F699-A0D8-03ED79AC486B}"/>
                  </a:ext>
                </a:extLst>
              </p:cNvPr>
              <p:cNvSpPr/>
              <p:nvPr/>
            </p:nvSpPr>
            <p:spPr>
              <a:xfrm>
                <a:off x="4512441" y="2127534"/>
                <a:ext cx="162773" cy="201072"/>
              </a:xfrm>
              <a:prstGeom prst="rect">
                <a:avLst/>
              </a:prstGeom>
              <a:solidFill>
                <a:srgbClr val="62B13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678D9B-4D18-C37B-8309-C4F74BED681C}"/>
                  </a:ext>
                </a:extLst>
              </p:cNvPr>
              <p:cNvSpPr/>
              <p:nvPr/>
            </p:nvSpPr>
            <p:spPr>
              <a:xfrm>
                <a:off x="4536371" y="2158316"/>
                <a:ext cx="162773" cy="201072"/>
              </a:xfrm>
              <a:prstGeom prst="rect">
                <a:avLst/>
              </a:prstGeom>
              <a:solidFill>
                <a:srgbClr val="62B13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66EB056-9508-8923-E6C4-7B66FBEB05D1}"/>
                  </a:ext>
                </a:extLst>
              </p:cNvPr>
              <p:cNvSpPr/>
              <p:nvPr/>
            </p:nvSpPr>
            <p:spPr>
              <a:xfrm>
                <a:off x="4565099" y="2187503"/>
                <a:ext cx="162773" cy="201072"/>
              </a:xfrm>
              <a:prstGeom prst="rect">
                <a:avLst/>
              </a:prstGeom>
              <a:solidFill>
                <a:srgbClr val="62B13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A42ACD9-99DA-ED96-BCBC-EAB6EB6CA406}"/>
                  </a:ext>
                </a:extLst>
              </p:cNvPr>
              <p:cNvSpPr/>
              <p:nvPr/>
            </p:nvSpPr>
            <p:spPr>
              <a:xfrm>
                <a:off x="4593827" y="2216690"/>
                <a:ext cx="162773" cy="201072"/>
              </a:xfrm>
              <a:prstGeom prst="rect">
                <a:avLst/>
              </a:prstGeom>
              <a:solidFill>
                <a:srgbClr val="62B13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BF63C77-B50C-B82E-C9CF-34CEC34A3DE6}"/>
                </a:ext>
              </a:extLst>
            </p:cNvPr>
            <p:cNvGrpSpPr/>
            <p:nvPr/>
          </p:nvGrpSpPr>
          <p:grpSpPr>
            <a:xfrm>
              <a:off x="3872818" y="3640300"/>
              <a:ext cx="301615" cy="348602"/>
              <a:chOff x="4607385" y="2818968"/>
              <a:chExt cx="301615" cy="34860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896398-5C06-9ACF-53A7-16D97443C9B3}"/>
                  </a:ext>
                </a:extLst>
              </p:cNvPr>
              <p:cNvSpPr/>
              <p:nvPr/>
            </p:nvSpPr>
            <p:spPr>
              <a:xfrm>
                <a:off x="4607385" y="2818968"/>
                <a:ext cx="162773" cy="201072"/>
              </a:xfrm>
              <a:prstGeom prst="rect">
                <a:avLst/>
              </a:prstGeom>
              <a:solidFill>
                <a:srgbClr val="E1361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CCC3F58-5440-704D-64CC-668ED5579DCF}"/>
                  </a:ext>
                </a:extLst>
              </p:cNvPr>
              <p:cNvSpPr/>
              <p:nvPr/>
            </p:nvSpPr>
            <p:spPr>
              <a:xfrm>
                <a:off x="4636113" y="2848155"/>
                <a:ext cx="162773" cy="201072"/>
              </a:xfrm>
              <a:prstGeom prst="rect">
                <a:avLst/>
              </a:prstGeom>
              <a:solidFill>
                <a:srgbClr val="E1361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E986911-8C80-EFCB-DBB0-8D55E4DB4C30}"/>
                  </a:ext>
                </a:extLst>
              </p:cNvPr>
              <p:cNvSpPr/>
              <p:nvPr/>
            </p:nvSpPr>
            <p:spPr>
              <a:xfrm>
                <a:off x="4664841" y="2877342"/>
                <a:ext cx="162773" cy="201072"/>
              </a:xfrm>
              <a:prstGeom prst="rect">
                <a:avLst/>
              </a:prstGeom>
              <a:solidFill>
                <a:srgbClr val="E1361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B2A8078-ADA8-B8EF-5823-D8DB7A48BD72}"/>
                  </a:ext>
                </a:extLst>
              </p:cNvPr>
              <p:cNvSpPr/>
              <p:nvPr/>
            </p:nvSpPr>
            <p:spPr>
              <a:xfrm>
                <a:off x="4688771" y="2908124"/>
                <a:ext cx="162773" cy="201072"/>
              </a:xfrm>
              <a:prstGeom prst="rect">
                <a:avLst/>
              </a:prstGeom>
              <a:solidFill>
                <a:srgbClr val="E1361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011C78-C85B-1417-DD65-DD9E7A4A8E6D}"/>
                  </a:ext>
                </a:extLst>
              </p:cNvPr>
              <p:cNvSpPr/>
              <p:nvPr/>
            </p:nvSpPr>
            <p:spPr>
              <a:xfrm>
                <a:off x="4717499" y="2937311"/>
                <a:ext cx="162773" cy="201072"/>
              </a:xfrm>
              <a:prstGeom prst="rect">
                <a:avLst/>
              </a:prstGeom>
              <a:solidFill>
                <a:srgbClr val="E1361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0248026-2857-B50F-C3C2-E596F2D53B22}"/>
                  </a:ext>
                </a:extLst>
              </p:cNvPr>
              <p:cNvSpPr/>
              <p:nvPr/>
            </p:nvSpPr>
            <p:spPr>
              <a:xfrm>
                <a:off x="4746227" y="2966498"/>
                <a:ext cx="162773" cy="201072"/>
              </a:xfrm>
              <a:prstGeom prst="rect">
                <a:avLst/>
              </a:prstGeom>
              <a:solidFill>
                <a:srgbClr val="E1361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6" name="TextBox 495">
              <a:extLst>
                <a:ext uri="{FF2B5EF4-FFF2-40B4-BE49-F238E27FC236}">
                  <a16:creationId xmlns:a16="http://schemas.microsoft.com/office/drawing/2014/main" id="{646FB613-FC05-6F2F-7683-9F63C60F3287}"/>
                </a:ext>
              </a:extLst>
            </p:cNvPr>
            <p:cNvSpPr txBox="1"/>
            <p:nvPr/>
          </p:nvSpPr>
          <p:spPr>
            <a:xfrm>
              <a:off x="3791064" y="4175577"/>
              <a:ext cx="1204341" cy="5539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10 time + 6 space features for each 7x7 detectors</a:t>
              </a:r>
            </a:p>
          </p:txBody>
        </p: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B7DBDCF5-1B7F-C193-3749-731804725D7C}"/>
                </a:ext>
              </a:extLst>
            </p:cNvPr>
            <p:cNvGrpSpPr/>
            <p:nvPr/>
          </p:nvGrpSpPr>
          <p:grpSpPr>
            <a:xfrm>
              <a:off x="4384240" y="2562652"/>
              <a:ext cx="393637" cy="342373"/>
              <a:chOff x="4370264" y="1933818"/>
              <a:chExt cx="393637" cy="342373"/>
            </a:xfrm>
          </p:grpSpPr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FD6351E-6ECE-4941-1386-67A5F6F74374}"/>
                  </a:ext>
                </a:extLst>
              </p:cNvPr>
              <p:cNvSpPr/>
              <p:nvPr/>
            </p:nvSpPr>
            <p:spPr>
              <a:xfrm>
                <a:off x="4370264" y="1933818"/>
                <a:ext cx="207885" cy="208632"/>
              </a:xfrm>
              <a:prstGeom prst="ellipse">
                <a:avLst/>
              </a:prstGeom>
              <a:solidFill>
                <a:srgbClr val="1499D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7474658-000B-1922-2256-FF3BC63AEC63}"/>
                  </a:ext>
                </a:extLst>
              </p:cNvPr>
              <p:cNvSpPr/>
              <p:nvPr/>
            </p:nvSpPr>
            <p:spPr>
              <a:xfrm>
                <a:off x="4407811" y="1960445"/>
                <a:ext cx="207885" cy="208632"/>
              </a:xfrm>
              <a:prstGeom prst="ellipse">
                <a:avLst/>
              </a:prstGeom>
              <a:solidFill>
                <a:srgbClr val="1499D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AE09B281-C8F0-6BFD-CDA0-162152BCD689}"/>
                  </a:ext>
                </a:extLst>
              </p:cNvPr>
              <p:cNvSpPr/>
              <p:nvPr/>
            </p:nvSpPr>
            <p:spPr>
              <a:xfrm>
                <a:off x="4442831" y="1985442"/>
                <a:ext cx="207885" cy="208632"/>
              </a:xfrm>
              <a:prstGeom prst="ellipse">
                <a:avLst/>
              </a:prstGeom>
              <a:solidFill>
                <a:srgbClr val="1499D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C2C2FDA6-58DD-8801-E049-AE04BC5059BA}"/>
                  </a:ext>
                </a:extLst>
              </p:cNvPr>
              <p:cNvSpPr/>
              <p:nvPr/>
            </p:nvSpPr>
            <p:spPr>
              <a:xfrm>
                <a:off x="4480378" y="2012069"/>
                <a:ext cx="207885" cy="208632"/>
              </a:xfrm>
              <a:prstGeom prst="ellipse">
                <a:avLst/>
              </a:prstGeom>
              <a:solidFill>
                <a:srgbClr val="1499D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310004F5-B9C9-AB1C-7FE8-CBF92EEC632A}"/>
                  </a:ext>
                </a:extLst>
              </p:cNvPr>
              <p:cNvSpPr/>
              <p:nvPr/>
            </p:nvSpPr>
            <p:spPr>
              <a:xfrm>
                <a:off x="4518469" y="2040932"/>
                <a:ext cx="207885" cy="208632"/>
              </a:xfrm>
              <a:prstGeom prst="ellipse">
                <a:avLst/>
              </a:prstGeom>
              <a:solidFill>
                <a:srgbClr val="1499D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7E25D535-8CA6-8CFB-D051-A885C1037DE5}"/>
                  </a:ext>
                </a:extLst>
              </p:cNvPr>
              <p:cNvSpPr/>
              <p:nvPr/>
            </p:nvSpPr>
            <p:spPr>
              <a:xfrm>
                <a:off x="4556016" y="2067559"/>
                <a:ext cx="207885" cy="208632"/>
              </a:xfrm>
              <a:prstGeom prst="ellipse">
                <a:avLst/>
              </a:prstGeom>
              <a:solidFill>
                <a:srgbClr val="1499D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4D3BAC54-1493-57BB-6784-BA9ED73B3E53}"/>
                </a:ext>
              </a:extLst>
            </p:cNvPr>
            <p:cNvGrpSpPr/>
            <p:nvPr/>
          </p:nvGrpSpPr>
          <p:grpSpPr>
            <a:xfrm>
              <a:off x="4388065" y="3089845"/>
              <a:ext cx="393637" cy="342373"/>
              <a:chOff x="4370264" y="1933818"/>
              <a:chExt cx="393637" cy="342373"/>
            </a:xfrm>
            <a:solidFill>
              <a:srgbClr val="62B13F"/>
            </a:solidFill>
          </p:grpSpPr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5AA21741-75D8-1633-A751-D198F468D5D3}"/>
                  </a:ext>
                </a:extLst>
              </p:cNvPr>
              <p:cNvSpPr/>
              <p:nvPr/>
            </p:nvSpPr>
            <p:spPr>
              <a:xfrm>
                <a:off x="4370264" y="1933818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E09F4A1D-1042-50DE-9FF4-549F7A5627ED}"/>
                  </a:ext>
                </a:extLst>
              </p:cNvPr>
              <p:cNvSpPr/>
              <p:nvPr/>
            </p:nvSpPr>
            <p:spPr>
              <a:xfrm>
                <a:off x="4407811" y="1960445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2578044-E49E-31C9-9497-1FD724F5208A}"/>
                  </a:ext>
                </a:extLst>
              </p:cNvPr>
              <p:cNvSpPr/>
              <p:nvPr/>
            </p:nvSpPr>
            <p:spPr>
              <a:xfrm>
                <a:off x="4442831" y="1985442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EF4AFB06-D16C-04C9-F392-39C65BDF6A36}"/>
                  </a:ext>
                </a:extLst>
              </p:cNvPr>
              <p:cNvSpPr/>
              <p:nvPr/>
            </p:nvSpPr>
            <p:spPr>
              <a:xfrm>
                <a:off x="4480378" y="2012069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60C5566A-B0EB-E56C-1559-56B1739B9720}"/>
                  </a:ext>
                </a:extLst>
              </p:cNvPr>
              <p:cNvSpPr/>
              <p:nvPr/>
            </p:nvSpPr>
            <p:spPr>
              <a:xfrm>
                <a:off x="4518469" y="2040932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E440174-15D2-DD84-0CC9-EE182B659366}"/>
                  </a:ext>
                </a:extLst>
              </p:cNvPr>
              <p:cNvSpPr/>
              <p:nvPr/>
            </p:nvSpPr>
            <p:spPr>
              <a:xfrm>
                <a:off x="4556016" y="2067559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FB75FBA-B9A0-8146-D7A2-67322AC66C7D}"/>
                </a:ext>
              </a:extLst>
            </p:cNvPr>
            <p:cNvGrpSpPr/>
            <p:nvPr/>
          </p:nvGrpSpPr>
          <p:grpSpPr>
            <a:xfrm>
              <a:off x="4390450" y="3663154"/>
              <a:ext cx="393637" cy="342373"/>
              <a:chOff x="4370264" y="1933818"/>
              <a:chExt cx="393637" cy="342373"/>
            </a:xfrm>
            <a:solidFill>
              <a:srgbClr val="E1361F"/>
            </a:solidFill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036E6AE-B827-9790-3ED7-FFD54DC3D5DB}"/>
                  </a:ext>
                </a:extLst>
              </p:cNvPr>
              <p:cNvSpPr/>
              <p:nvPr/>
            </p:nvSpPr>
            <p:spPr>
              <a:xfrm>
                <a:off x="4370264" y="1933818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AC27A00-9A43-EB53-D8BC-A320B00DBC78}"/>
                  </a:ext>
                </a:extLst>
              </p:cNvPr>
              <p:cNvSpPr/>
              <p:nvPr/>
            </p:nvSpPr>
            <p:spPr>
              <a:xfrm>
                <a:off x="4407811" y="1960445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A584F4F-5352-5119-F5D2-11EEB9B6DA58}"/>
                  </a:ext>
                </a:extLst>
              </p:cNvPr>
              <p:cNvSpPr/>
              <p:nvPr/>
            </p:nvSpPr>
            <p:spPr>
              <a:xfrm>
                <a:off x="4442831" y="1985442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E3A54F5-20CA-EAF7-49D3-96A5AB6109EE}"/>
                  </a:ext>
                </a:extLst>
              </p:cNvPr>
              <p:cNvSpPr/>
              <p:nvPr/>
            </p:nvSpPr>
            <p:spPr>
              <a:xfrm>
                <a:off x="4480378" y="2012069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0CCF57A2-3D4E-8415-70AC-4BD45FC10192}"/>
                  </a:ext>
                </a:extLst>
              </p:cNvPr>
              <p:cNvSpPr/>
              <p:nvPr/>
            </p:nvSpPr>
            <p:spPr>
              <a:xfrm>
                <a:off x="4518469" y="2040932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5C8586E-C668-F382-DDF1-6727B232EA4A}"/>
                  </a:ext>
                </a:extLst>
              </p:cNvPr>
              <p:cNvSpPr/>
              <p:nvPr/>
            </p:nvSpPr>
            <p:spPr>
              <a:xfrm>
                <a:off x="4556016" y="2067559"/>
                <a:ext cx="207885" cy="2086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528691-9985-E8A1-0CEA-3DA0759F4ED3}"/>
                </a:ext>
              </a:extLst>
            </p:cNvPr>
            <p:cNvSpPr txBox="1"/>
            <p:nvPr/>
          </p:nvSpPr>
          <p:spPr>
            <a:xfrm>
              <a:off x="4008670" y="250845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1499DC"/>
                  </a:solidFill>
                </a:rPr>
                <a:t>…</a:t>
              </a:r>
              <a:endParaRPr lang="en-GB" sz="3600">
                <a:solidFill>
                  <a:srgbClr val="1499DC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0966495-F6F6-DDCA-F227-823D8110B5F3}"/>
                </a:ext>
              </a:extLst>
            </p:cNvPr>
            <p:cNvSpPr txBox="1"/>
            <p:nvPr/>
          </p:nvSpPr>
          <p:spPr>
            <a:xfrm>
              <a:off x="4127765" y="2577806"/>
              <a:ext cx="247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1">
                      <a:lumMod val="75000"/>
                    </a:schemeClr>
                  </a:solidFill>
                </a:rPr>
                <a:t>+</a:t>
              </a:r>
              <a:endParaRPr lang="en-GB" sz="18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DCE993A-5757-2392-5BD4-F01E78EE8B95}"/>
                </a:ext>
              </a:extLst>
            </p:cNvPr>
            <p:cNvSpPr txBox="1"/>
            <p:nvPr/>
          </p:nvSpPr>
          <p:spPr>
            <a:xfrm>
              <a:off x="4128745" y="3073326"/>
              <a:ext cx="247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1">
                      <a:lumMod val="75000"/>
                    </a:schemeClr>
                  </a:solidFill>
                </a:rPr>
                <a:t>+</a:t>
              </a:r>
              <a:endParaRPr lang="en-GB" sz="18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925D921-7904-0B1D-0C57-3DC88A2A8B3B}"/>
                </a:ext>
              </a:extLst>
            </p:cNvPr>
            <p:cNvSpPr txBox="1"/>
            <p:nvPr/>
          </p:nvSpPr>
          <p:spPr>
            <a:xfrm>
              <a:off x="4134384" y="3665749"/>
              <a:ext cx="247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1">
                      <a:lumMod val="75000"/>
                    </a:schemeClr>
                  </a:solidFill>
                </a:rPr>
                <a:t>+</a:t>
              </a:r>
              <a:endParaRPr lang="en-GB" sz="18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BC94BBA-767A-09CD-039F-D482E9EB39F8}"/>
              </a:ext>
            </a:extLst>
          </p:cNvPr>
          <p:cNvGrpSpPr/>
          <p:nvPr/>
        </p:nvGrpSpPr>
        <p:grpSpPr>
          <a:xfrm>
            <a:off x="4989901" y="2320756"/>
            <a:ext cx="3180009" cy="2670526"/>
            <a:chOff x="5024191" y="1965663"/>
            <a:chExt cx="3180009" cy="2670526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8C2507F-45A5-6612-93D8-55D659CC11C8}"/>
                </a:ext>
              </a:extLst>
            </p:cNvPr>
            <p:cNvSpPr/>
            <p:nvPr/>
          </p:nvSpPr>
          <p:spPr>
            <a:xfrm>
              <a:off x="5025031" y="2310107"/>
              <a:ext cx="3179169" cy="18668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851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71" name="Group 770">
              <a:extLst>
                <a:ext uri="{FF2B5EF4-FFF2-40B4-BE49-F238E27FC236}">
                  <a16:creationId xmlns:a16="http://schemas.microsoft.com/office/drawing/2014/main" id="{FAC7EF5B-A829-B6A6-B4CA-6F8F4A307908}"/>
                </a:ext>
              </a:extLst>
            </p:cNvPr>
            <p:cNvGrpSpPr/>
            <p:nvPr/>
          </p:nvGrpSpPr>
          <p:grpSpPr>
            <a:xfrm>
              <a:off x="5075633" y="2683495"/>
              <a:ext cx="926710" cy="1038803"/>
              <a:chOff x="6192633" y="1981866"/>
              <a:chExt cx="926710" cy="1038803"/>
            </a:xfrm>
          </p:grpSpPr>
          <p:grpSp>
            <p:nvGrpSpPr>
              <p:cNvPr id="537" name="Group 536">
                <a:extLst>
                  <a:ext uri="{FF2B5EF4-FFF2-40B4-BE49-F238E27FC236}">
                    <a16:creationId xmlns:a16="http://schemas.microsoft.com/office/drawing/2014/main" id="{07EB8870-5547-910A-65D6-34BC07493D73}"/>
                  </a:ext>
                </a:extLst>
              </p:cNvPr>
              <p:cNvGrpSpPr/>
              <p:nvPr/>
            </p:nvGrpSpPr>
            <p:grpSpPr>
              <a:xfrm>
                <a:off x="6192633" y="1981866"/>
                <a:ext cx="834039" cy="945717"/>
                <a:chOff x="5246495" y="2707744"/>
                <a:chExt cx="834039" cy="945717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82D637A6-1B4C-3CBD-EDA3-2209A9CD5056}"/>
                    </a:ext>
                  </a:extLst>
                </p:cNvPr>
                <p:cNvGrpSpPr/>
                <p:nvPr/>
              </p:nvGrpSpPr>
              <p:grpSpPr>
                <a:xfrm>
                  <a:off x="5248962" y="2707744"/>
                  <a:ext cx="831572" cy="945717"/>
                  <a:chOff x="5235697" y="1145006"/>
                  <a:chExt cx="831572" cy="945717"/>
                </a:xfrm>
              </p:grpSpPr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9E940A62-5AB8-6A18-64E3-59DF57FBC407}"/>
                      </a:ext>
                    </a:extLst>
                  </p:cNvPr>
                  <p:cNvSpPr txBox="1"/>
                  <p:nvPr/>
                </p:nvSpPr>
                <p:spPr>
                  <a:xfrm>
                    <a:off x="5705642" y="1145006"/>
                    <a:ext cx="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endParaRPr lang="en-US" b="0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54054FE3-F84C-53C9-0B6B-30A7F305CA7E}"/>
                      </a:ext>
                    </a:extLst>
                  </p:cNvPr>
                  <p:cNvSpPr/>
                  <p:nvPr/>
                </p:nvSpPr>
                <p:spPr>
                  <a:xfrm>
                    <a:off x="5235697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9F7647DB-11D0-180C-C5D5-8DF46C3CD125}"/>
                      </a:ext>
                    </a:extLst>
                  </p:cNvPr>
                  <p:cNvSpPr/>
                  <p:nvPr/>
                </p:nvSpPr>
                <p:spPr>
                  <a:xfrm>
                    <a:off x="5356239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A987B770-2B05-1555-1B26-976DE836E050}"/>
                      </a:ext>
                    </a:extLst>
                  </p:cNvPr>
                  <p:cNvSpPr/>
                  <p:nvPr/>
                </p:nvSpPr>
                <p:spPr>
                  <a:xfrm>
                    <a:off x="5470670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7508563F-00E3-4F94-F52C-725CC4DF4201}"/>
                      </a:ext>
                    </a:extLst>
                  </p:cNvPr>
                  <p:cNvSpPr/>
                  <p:nvPr/>
                </p:nvSpPr>
                <p:spPr>
                  <a:xfrm>
                    <a:off x="5591212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15C7D275-92F6-72F9-9039-96D26EA07C61}"/>
                      </a:ext>
                    </a:extLst>
                  </p:cNvPr>
                  <p:cNvSpPr/>
                  <p:nvPr/>
                </p:nvSpPr>
                <p:spPr>
                  <a:xfrm>
                    <a:off x="5711754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2F89D15D-74B1-5F05-1D6E-9D1B0DB4C5C6}"/>
                      </a:ext>
                    </a:extLst>
                  </p:cNvPr>
                  <p:cNvSpPr/>
                  <p:nvPr/>
                </p:nvSpPr>
                <p:spPr>
                  <a:xfrm>
                    <a:off x="5832296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2D781E1B-ED90-5360-6B79-3F1692AFB828}"/>
                      </a:ext>
                    </a:extLst>
                  </p:cNvPr>
                  <p:cNvSpPr/>
                  <p:nvPr/>
                </p:nvSpPr>
                <p:spPr>
                  <a:xfrm>
                    <a:off x="5946727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4BA6D357-9584-6B91-703A-C121A771B108}"/>
                      </a:ext>
                    </a:extLst>
                  </p:cNvPr>
                  <p:cNvSpPr/>
                  <p:nvPr/>
                </p:nvSpPr>
                <p:spPr>
                  <a:xfrm>
                    <a:off x="5235697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66DF3BE3-E4F0-60E9-EB7C-4AEEDFA1FB87}"/>
                      </a:ext>
                    </a:extLst>
                  </p:cNvPr>
                  <p:cNvSpPr/>
                  <p:nvPr/>
                </p:nvSpPr>
                <p:spPr>
                  <a:xfrm>
                    <a:off x="5356239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C84FDEC6-B5E5-A051-5B6A-F6BC75B7DF7E}"/>
                      </a:ext>
                    </a:extLst>
                  </p:cNvPr>
                  <p:cNvSpPr/>
                  <p:nvPr/>
                </p:nvSpPr>
                <p:spPr>
                  <a:xfrm>
                    <a:off x="5470670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4" name="Rectangle 183">
                    <a:extLst>
                      <a:ext uri="{FF2B5EF4-FFF2-40B4-BE49-F238E27FC236}">
                        <a16:creationId xmlns:a16="http://schemas.microsoft.com/office/drawing/2014/main" id="{633B5631-3646-96AE-20B3-7614A1C9755F}"/>
                      </a:ext>
                    </a:extLst>
                  </p:cNvPr>
                  <p:cNvSpPr/>
                  <p:nvPr/>
                </p:nvSpPr>
                <p:spPr>
                  <a:xfrm>
                    <a:off x="5591212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C8E601AF-0A8D-89E1-0621-947D0133B5C8}"/>
                      </a:ext>
                    </a:extLst>
                  </p:cNvPr>
                  <p:cNvSpPr/>
                  <p:nvPr/>
                </p:nvSpPr>
                <p:spPr>
                  <a:xfrm>
                    <a:off x="5711754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3A9986E3-666C-20DB-6178-3E93C6542EBD}"/>
                      </a:ext>
                    </a:extLst>
                  </p:cNvPr>
                  <p:cNvSpPr/>
                  <p:nvPr/>
                </p:nvSpPr>
                <p:spPr>
                  <a:xfrm>
                    <a:off x="5832296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DDE7B9DA-319F-8561-6285-3130FD326019}"/>
                      </a:ext>
                    </a:extLst>
                  </p:cNvPr>
                  <p:cNvSpPr/>
                  <p:nvPr/>
                </p:nvSpPr>
                <p:spPr>
                  <a:xfrm>
                    <a:off x="5946727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ED829BC6-24F3-5205-A366-522B864B158A}"/>
                      </a:ext>
                    </a:extLst>
                  </p:cNvPr>
                  <p:cNvSpPr/>
                  <p:nvPr/>
                </p:nvSpPr>
                <p:spPr>
                  <a:xfrm>
                    <a:off x="5235697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87CEF79A-7B68-AA7A-FCC7-AAD8F1E93140}"/>
                      </a:ext>
                    </a:extLst>
                  </p:cNvPr>
                  <p:cNvSpPr/>
                  <p:nvPr/>
                </p:nvSpPr>
                <p:spPr>
                  <a:xfrm>
                    <a:off x="5356239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D3AFB32A-8F52-548E-5C46-45BDA47CE902}"/>
                      </a:ext>
                    </a:extLst>
                  </p:cNvPr>
                  <p:cNvSpPr/>
                  <p:nvPr/>
                </p:nvSpPr>
                <p:spPr>
                  <a:xfrm>
                    <a:off x="5470670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A6971235-C049-775C-6BFD-951343ED87FD}"/>
                      </a:ext>
                    </a:extLst>
                  </p:cNvPr>
                  <p:cNvSpPr/>
                  <p:nvPr/>
                </p:nvSpPr>
                <p:spPr>
                  <a:xfrm>
                    <a:off x="5591212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0F474BB6-5A28-D527-58BF-7D918D0273BD}"/>
                      </a:ext>
                    </a:extLst>
                  </p:cNvPr>
                  <p:cNvSpPr/>
                  <p:nvPr/>
                </p:nvSpPr>
                <p:spPr>
                  <a:xfrm>
                    <a:off x="5711754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0B4A41EF-19CF-7A26-D7BC-F1E7261BAB4E}"/>
                      </a:ext>
                    </a:extLst>
                  </p:cNvPr>
                  <p:cNvSpPr/>
                  <p:nvPr/>
                </p:nvSpPr>
                <p:spPr>
                  <a:xfrm>
                    <a:off x="5832296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FFEAD57E-9E9C-B847-5BE4-8A9AA78E558A}"/>
                      </a:ext>
                    </a:extLst>
                  </p:cNvPr>
                  <p:cNvSpPr/>
                  <p:nvPr/>
                </p:nvSpPr>
                <p:spPr>
                  <a:xfrm>
                    <a:off x="5946727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A2B2A3DC-C518-FC44-7A3C-A63B8F134664}"/>
                      </a:ext>
                    </a:extLst>
                  </p:cNvPr>
                  <p:cNvSpPr/>
                  <p:nvPr/>
                </p:nvSpPr>
                <p:spPr>
                  <a:xfrm>
                    <a:off x="5235697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3BF354E5-936C-EABB-AEFF-EA5E82A1C573}"/>
                      </a:ext>
                    </a:extLst>
                  </p:cNvPr>
                  <p:cNvSpPr/>
                  <p:nvPr/>
                </p:nvSpPr>
                <p:spPr>
                  <a:xfrm>
                    <a:off x="5356239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B2DF3BDC-180C-8476-DF9B-EA0754EF4390}"/>
                      </a:ext>
                    </a:extLst>
                  </p:cNvPr>
                  <p:cNvSpPr/>
                  <p:nvPr/>
                </p:nvSpPr>
                <p:spPr>
                  <a:xfrm>
                    <a:off x="5470670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9" name="Rectangle 218">
                    <a:extLst>
                      <a:ext uri="{FF2B5EF4-FFF2-40B4-BE49-F238E27FC236}">
                        <a16:creationId xmlns:a16="http://schemas.microsoft.com/office/drawing/2014/main" id="{2F93CC4E-5309-0E68-DE26-8F0C40C6D10A}"/>
                      </a:ext>
                    </a:extLst>
                  </p:cNvPr>
                  <p:cNvSpPr/>
                  <p:nvPr/>
                </p:nvSpPr>
                <p:spPr>
                  <a:xfrm>
                    <a:off x="5591212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0" name="Rectangle 219">
                    <a:extLst>
                      <a:ext uri="{FF2B5EF4-FFF2-40B4-BE49-F238E27FC236}">
                        <a16:creationId xmlns:a16="http://schemas.microsoft.com/office/drawing/2014/main" id="{7227C2ED-AF2D-211D-31EC-34EFE24F6775}"/>
                      </a:ext>
                    </a:extLst>
                  </p:cNvPr>
                  <p:cNvSpPr/>
                  <p:nvPr/>
                </p:nvSpPr>
                <p:spPr>
                  <a:xfrm>
                    <a:off x="5711754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C5AFF325-69EA-5BB9-6A47-B71AAC416949}"/>
                      </a:ext>
                    </a:extLst>
                  </p:cNvPr>
                  <p:cNvSpPr/>
                  <p:nvPr/>
                </p:nvSpPr>
                <p:spPr>
                  <a:xfrm>
                    <a:off x="5832296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0CAA9549-A655-53EF-B56E-4652B77DF98A}"/>
                      </a:ext>
                    </a:extLst>
                  </p:cNvPr>
                  <p:cNvSpPr/>
                  <p:nvPr/>
                </p:nvSpPr>
                <p:spPr>
                  <a:xfrm>
                    <a:off x="5946727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D3ABF6D-F4B6-758F-ACE3-58EA3808C342}"/>
                      </a:ext>
                    </a:extLst>
                  </p:cNvPr>
                  <p:cNvSpPr/>
                  <p:nvPr/>
                </p:nvSpPr>
                <p:spPr>
                  <a:xfrm>
                    <a:off x="5235697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C816BCAC-BA0E-9CFC-6BB7-0255FE49A944}"/>
                      </a:ext>
                    </a:extLst>
                  </p:cNvPr>
                  <p:cNvSpPr/>
                  <p:nvPr/>
                </p:nvSpPr>
                <p:spPr>
                  <a:xfrm>
                    <a:off x="5356239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E6EA43B4-D373-9387-2431-202BDBEE4C7C}"/>
                      </a:ext>
                    </a:extLst>
                  </p:cNvPr>
                  <p:cNvSpPr/>
                  <p:nvPr/>
                </p:nvSpPr>
                <p:spPr>
                  <a:xfrm>
                    <a:off x="5470670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9F25CEF2-BD82-6BF8-52A0-DB0102AD5E13}"/>
                      </a:ext>
                    </a:extLst>
                  </p:cNvPr>
                  <p:cNvSpPr/>
                  <p:nvPr/>
                </p:nvSpPr>
                <p:spPr>
                  <a:xfrm>
                    <a:off x="5591212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B8CDFC19-6554-59B5-49B3-727A6858775E}"/>
                      </a:ext>
                    </a:extLst>
                  </p:cNvPr>
                  <p:cNvSpPr/>
                  <p:nvPr/>
                </p:nvSpPr>
                <p:spPr>
                  <a:xfrm>
                    <a:off x="5711754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8294C576-AD45-BA26-3543-435AA3C0BB0D}"/>
                      </a:ext>
                    </a:extLst>
                  </p:cNvPr>
                  <p:cNvSpPr/>
                  <p:nvPr/>
                </p:nvSpPr>
                <p:spPr>
                  <a:xfrm>
                    <a:off x="5832296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3FEF3858-4225-9D89-992F-30CE47D24470}"/>
                      </a:ext>
                    </a:extLst>
                  </p:cNvPr>
                  <p:cNvSpPr/>
                  <p:nvPr/>
                </p:nvSpPr>
                <p:spPr>
                  <a:xfrm>
                    <a:off x="5946727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5CC3D6CC-D021-FCAE-BF70-E45F7AF07306}"/>
                      </a:ext>
                    </a:extLst>
                  </p:cNvPr>
                  <p:cNvSpPr/>
                  <p:nvPr/>
                </p:nvSpPr>
                <p:spPr>
                  <a:xfrm>
                    <a:off x="5235697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3402F185-0637-3E19-8217-4A0ECB1D1B68}"/>
                      </a:ext>
                    </a:extLst>
                  </p:cNvPr>
                  <p:cNvSpPr/>
                  <p:nvPr/>
                </p:nvSpPr>
                <p:spPr>
                  <a:xfrm>
                    <a:off x="5356239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B0A717F2-A255-9E85-64C3-D7F85A16DED1}"/>
                      </a:ext>
                    </a:extLst>
                  </p:cNvPr>
                  <p:cNvSpPr/>
                  <p:nvPr/>
                </p:nvSpPr>
                <p:spPr>
                  <a:xfrm>
                    <a:off x="5470670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5BD788D2-CD92-523F-D5FF-EBE1E4064F31}"/>
                      </a:ext>
                    </a:extLst>
                  </p:cNvPr>
                  <p:cNvSpPr/>
                  <p:nvPr/>
                </p:nvSpPr>
                <p:spPr>
                  <a:xfrm>
                    <a:off x="5591212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E7E20C46-E07D-2A17-843C-4535B9F2DA5F}"/>
                      </a:ext>
                    </a:extLst>
                  </p:cNvPr>
                  <p:cNvSpPr/>
                  <p:nvPr/>
                </p:nvSpPr>
                <p:spPr>
                  <a:xfrm>
                    <a:off x="5711754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3" name="Rectangle 242">
                    <a:extLst>
                      <a:ext uri="{FF2B5EF4-FFF2-40B4-BE49-F238E27FC236}">
                        <a16:creationId xmlns:a16="http://schemas.microsoft.com/office/drawing/2014/main" id="{FA0B562D-86CD-4FD9-7D15-159ED6D9D0B7}"/>
                      </a:ext>
                    </a:extLst>
                  </p:cNvPr>
                  <p:cNvSpPr/>
                  <p:nvPr/>
                </p:nvSpPr>
                <p:spPr>
                  <a:xfrm>
                    <a:off x="5832296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4" name="Rectangle 243">
                    <a:extLst>
                      <a:ext uri="{FF2B5EF4-FFF2-40B4-BE49-F238E27FC236}">
                        <a16:creationId xmlns:a16="http://schemas.microsoft.com/office/drawing/2014/main" id="{00C075F5-7D3F-B13F-9D62-3E8E491835A8}"/>
                      </a:ext>
                    </a:extLst>
                  </p:cNvPr>
                  <p:cNvSpPr/>
                  <p:nvPr/>
                </p:nvSpPr>
                <p:spPr>
                  <a:xfrm>
                    <a:off x="5946727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26393033-7FAB-95B6-FBE2-9E536CB28AB3}"/>
                      </a:ext>
                    </a:extLst>
                  </p:cNvPr>
                  <p:cNvSpPr/>
                  <p:nvPr/>
                </p:nvSpPr>
                <p:spPr>
                  <a:xfrm>
                    <a:off x="5235697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8014F534-2B0E-488B-7C65-8474DCB6691D}"/>
                      </a:ext>
                    </a:extLst>
                  </p:cNvPr>
                  <p:cNvSpPr/>
                  <p:nvPr/>
                </p:nvSpPr>
                <p:spPr>
                  <a:xfrm>
                    <a:off x="5356239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18B340F2-7CF5-1648-F67C-8B38E463F6F6}"/>
                      </a:ext>
                    </a:extLst>
                  </p:cNvPr>
                  <p:cNvSpPr/>
                  <p:nvPr/>
                </p:nvSpPr>
                <p:spPr>
                  <a:xfrm>
                    <a:off x="5470670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0D71938F-D88E-C187-7D80-BDC3BB5FE9A5}"/>
                      </a:ext>
                    </a:extLst>
                  </p:cNvPr>
                  <p:cNvSpPr/>
                  <p:nvPr/>
                </p:nvSpPr>
                <p:spPr>
                  <a:xfrm>
                    <a:off x="5591212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9" name="Rectangle 248">
                    <a:extLst>
                      <a:ext uri="{FF2B5EF4-FFF2-40B4-BE49-F238E27FC236}">
                        <a16:creationId xmlns:a16="http://schemas.microsoft.com/office/drawing/2014/main" id="{474C3C63-B1B8-9C1E-BAB5-895BE17F2F0F}"/>
                      </a:ext>
                    </a:extLst>
                  </p:cNvPr>
                  <p:cNvSpPr/>
                  <p:nvPr/>
                </p:nvSpPr>
                <p:spPr>
                  <a:xfrm>
                    <a:off x="5711754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0" name="Rectangle 249">
                    <a:extLst>
                      <a:ext uri="{FF2B5EF4-FFF2-40B4-BE49-F238E27FC236}">
                        <a16:creationId xmlns:a16="http://schemas.microsoft.com/office/drawing/2014/main" id="{D9BF29D4-E1EE-A457-F3AF-0CA6148147C1}"/>
                      </a:ext>
                    </a:extLst>
                  </p:cNvPr>
                  <p:cNvSpPr/>
                  <p:nvPr/>
                </p:nvSpPr>
                <p:spPr>
                  <a:xfrm>
                    <a:off x="5832296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1" name="Rectangle 250">
                    <a:extLst>
                      <a:ext uri="{FF2B5EF4-FFF2-40B4-BE49-F238E27FC236}">
                        <a16:creationId xmlns:a16="http://schemas.microsoft.com/office/drawing/2014/main" id="{2D51A0D7-71A9-9072-F252-8DAF3B1E53F8}"/>
                      </a:ext>
                    </a:extLst>
                  </p:cNvPr>
                  <p:cNvSpPr/>
                  <p:nvPr/>
                </p:nvSpPr>
                <p:spPr>
                  <a:xfrm>
                    <a:off x="5946727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956CB573-5579-5CD7-C8BB-DF531A6BFEC7}"/>
                    </a:ext>
                  </a:extLst>
                </p:cNvPr>
                <p:cNvGrpSpPr/>
                <p:nvPr/>
              </p:nvGrpSpPr>
              <p:grpSpPr>
                <a:xfrm>
                  <a:off x="5246495" y="2820741"/>
                  <a:ext cx="363683" cy="351981"/>
                  <a:chOff x="5672798" y="1426317"/>
                  <a:chExt cx="363683" cy="351981"/>
                </a:xfrm>
              </p:grpSpPr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B6E9BC9A-B20C-8C73-2839-41FFEF5AC432}"/>
                      </a:ext>
                    </a:extLst>
                  </p:cNvPr>
                  <p:cNvGrpSpPr/>
                  <p:nvPr/>
                </p:nvGrpSpPr>
                <p:grpSpPr>
                  <a:xfrm>
                    <a:off x="5672798" y="1426317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253" name="Rectangle 252">
                      <a:extLst>
                        <a:ext uri="{FF2B5EF4-FFF2-40B4-BE49-F238E27FC236}">
                          <a16:creationId xmlns:a16="http://schemas.microsoft.com/office/drawing/2014/main" id="{7D4F5F6A-AAF2-DD1F-F4DC-48CAA0EF6F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13091070-BE1B-059A-0171-411DBD639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55" name="Rectangle 254">
                      <a:extLst>
                        <a:ext uri="{FF2B5EF4-FFF2-40B4-BE49-F238E27FC236}">
                          <a16:creationId xmlns:a16="http://schemas.microsoft.com/office/drawing/2014/main" id="{B2A9C498-1837-AD1A-6714-B12207AB2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4621B5BC-4F65-541A-E8AD-A4686FC96601}"/>
                      </a:ext>
                    </a:extLst>
                  </p:cNvPr>
                  <p:cNvGrpSpPr/>
                  <p:nvPr/>
                </p:nvGrpSpPr>
                <p:grpSpPr>
                  <a:xfrm>
                    <a:off x="5795262" y="1426344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D25DC11B-0AB5-3EFF-C212-3823A5D408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18E62DA3-5401-37AE-5FBC-30C144C035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F925D14E-C380-0C13-8F04-4D40E986F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19" name="Group 518">
                    <a:extLst>
                      <a:ext uri="{FF2B5EF4-FFF2-40B4-BE49-F238E27FC236}">
                        <a16:creationId xmlns:a16="http://schemas.microsoft.com/office/drawing/2014/main" id="{4E289E0B-43FC-BF64-100D-D7AB748F558D}"/>
                      </a:ext>
                    </a:extLst>
                  </p:cNvPr>
                  <p:cNvGrpSpPr/>
                  <p:nvPr/>
                </p:nvGrpSpPr>
                <p:grpSpPr>
                  <a:xfrm>
                    <a:off x="5915804" y="1426317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96212726-E40E-D1B4-CCA9-CBDCB36955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21" name="Rectangle 520">
                      <a:extLst>
                        <a:ext uri="{FF2B5EF4-FFF2-40B4-BE49-F238E27FC236}">
                          <a16:creationId xmlns:a16="http://schemas.microsoft.com/office/drawing/2014/main" id="{C17C26BB-DE0E-C7C0-C618-8C1AB5B1B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22" name="Rectangle 521">
                      <a:extLst>
                        <a:ext uri="{FF2B5EF4-FFF2-40B4-BE49-F238E27FC236}">
                          <a16:creationId xmlns:a16="http://schemas.microsoft.com/office/drawing/2014/main" id="{25803222-1C54-7EAE-3CA4-CD86FC23A0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D33417B0-2F3A-C93E-25B0-DFADD0198AED}"/>
                  </a:ext>
                </a:extLst>
              </p:cNvPr>
              <p:cNvGrpSpPr/>
              <p:nvPr/>
            </p:nvGrpSpPr>
            <p:grpSpPr>
              <a:xfrm>
                <a:off x="6238283" y="2026785"/>
                <a:ext cx="834039" cy="945717"/>
                <a:chOff x="5246495" y="2707744"/>
                <a:chExt cx="834039" cy="945717"/>
              </a:xfrm>
            </p:grpSpPr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D07653F8-93AB-420D-246A-DDC8D00E382E}"/>
                    </a:ext>
                  </a:extLst>
                </p:cNvPr>
                <p:cNvGrpSpPr/>
                <p:nvPr/>
              </p:nvGrpSpPr>
              <p:grpSpPr>
                <a:xfrm>
                  <a:off x="5248962" y="2707744"/>
                  <a:ext cx="831572" cy="945717"/>
                  <a:chOff x="5235697" y="1145006"/>
                  <a:chExt cx="831572" cy="945717"/>
                </a:xfrm>
              </p:grpSpPr>
              <p:sp>
                <p:nvSpPr>
                  <p:cNvPr id="553" name="TextBox 552">
                    <a:extLst>
                      <a:ext uri="{FF2B5EF4-FFF2-40B4-BE49-F238E27FC236}">
                        <a16:creationId xmlns:a16="http://schemas.microsoft.com/office/drawing/2014/main" id="{CA6AC6A7-EAB8-A8D8-6A0D-F7922A17CD19}"/>
                      </a:ext>
                    </a:extLst>
                  </p:cNvPr>
                  <p:cNvSpPr txBox="1"/>
                  <p:nvPr/>
                </p:nvSpPr>
                <p:spPr>
                  <a:xfrm>
                    <a:off x="5705642" y="1145006"/>
                    <a:ext cx="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endParaRPr lang="en-US" b="0"/>
                  </a:p>
                </p:txBody>
              </p:sp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573D264D-2349-38D6-0641-7B267B1273FA}"/>
                      </a:ext>
                    </a:extLst>
                  </p:cNvPr>
                  <p:cNvSpPr/>
                  <p:nvPr/>
                </p:nvSpPr>
                <p:spPr>
                  <a:xfrm>
                    <a:off x="5235697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5" name="Rectangle 554">
                    <a:extLst>
                      <a:ext uri="{FF2B5EF4-FFF2-40B4-BE49-F238E27FC236}">
                        <a16:creationId xmlns:a16="http://schemas.microsoft.com/office/drawing/2014/main" id="{CFAD167B-0A35-A58E-3383-0142C49C85C4}"/>
                      </a:ext>
                    </a:extLst>
                  </p:cNvPr>
                  <p:cNvSpPr/>
                  <p:nvPr/>
                </p:nvSpPr>
                <p:spPr>
                  <a:xfrm>
                    <a:off x="5356239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6" name="Rectangle 555">
                    <a:extLst>
                      <a:ext uri="{FF2B5EF4-FFF2-40B4-BE49-F238E27FC236}">
                        <a16:creationId xmlns:a16="http://schemas.microsoft.com/office/drawing/2014/main" id="{C08C7D63-A1A8-04DD-C608-16D9E3CE86CA}"/>
                      </a:ext>
                    </a:extLst>
                  </p:cNvPr>
                  <p:cNvSpPr/>
                  <p:nvPr/>
                </p:nvSpPr>
                <p:spPr>
                  <a:xfrm>
                    <a:off x="5470670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7" name="Rectangle 556">
                    <a:extLst>
                      <a:ext uri="{FF2B5EF4-FFF2-40B4-BE49-F238E27FC236}">
                        <a16:creationId xmlns:a16="http://schemas.microsoft.com/office/drawing/2014/main" id="{C3DC55C3-EE94-0FA9-5789-39EB118216AD}"/>
                      </a:ext>
                    </a:extLst>
                  </p:cNvPr>
                  <p:cNvSpPr/>
                  <p:nvPr/>
                </p:nvSpPr>
                <p:spPr>
                  <a:xfrm>
                    <a:off x="5591212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8" name="Rectangle 557">
                    <a:extLst>
                      <a:ext uri="{FF2B5EF4-FFF2-40B4-BE49-F238E27FC236}">
                        <a16:creationId xmlns:a16="http://schemas.microsoft.com/office/drawing/2014/main" id="{50480E73-EFC6-15FF-6A70-6FCC7E840551}"/>
                      </a:ext>
                    </a:extLst>
                  </p:cNvPr>
                  <p:cNvSpPr/>
                  <p:nvPr/>
                </p:nvSpPr>
                <p:spPr>
                  <a:xfrm>
                    <a:off x="5711754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9" name="Rectangle 558">
                    <a:extLst>
                      <a:ext uri="{FF2B5EF4-FFF2-40B4-BE49-F238E27FC236}">
                        <a16:creationId xmlns:a16="http://schemas.microsoft.com/office/drawing/2014/main" id="{F81128F9-59F2-D817-F8B5-045AA901380F}"/>
                      </a:ext>
                    </a:extLst>
                  </p:cNvPr>
                  <p:cNvSpPr/>
                  <p:nvPr/>
                </p:nvSpPr>
                <p:spPr>
                  <a:xfrm>
                    <a:off x="5832296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0" name="Rectangle 559">
                    <a:extLst>
                      <a:ext uri="{FF2B5EF4-FFF2-40B4-BE49-F238E27FC236}">
                        <a16:creationId xmlns:a16="http://schemas.microsoft.com/office/drawing/2014/main" id="{54E26EF1-93BF-AA92-9AE7-897701F489F8}"/>
                      </a:ext>
                    </a:extLst>
                  </p:cNvPr>
                  <p:cNvSpPr/>
                  <p:nvPr/>
                </p:nvSpPr>
                <p:spPr>
                  <a:xfrm>
                    <a:off x="5946727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1" name="Rectangle 560">
                    <a:extLst>
                      <a:ext uri="{FF2B5EF4-FFF2-40B4-BE49-F238E27FC236}">
                        <a16:creationId xmlns:a16="http://schemas.microsoft.com/office/drawing/2014/main" id="{6581E6F2-E5FC-9986-E5F8-A1B5033A69F1}"/>
                      </a:ext>
                    </a:extLst>
                  </p:cNvPr>
                  <p:cNvSpPr/>
                  <p:nvPr/>
                </p:nvSpPr>
                <p:spPr>
                  <a:xfrm>
                    <a:off x="5235697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2" name="Rectangle 561">
                    <a:extLst>
                      <a:ext uri="{FF2B5EF4-FFF2-40B4-BE49-F238E27FC236}">
                        <a16:creationId xmlns:a16="http://schemas.microsoft.com/office/drawing/2014/main" id="{8B55DE90-265D-B723-259E-17BCEA69F33E}"/>
                      </a:ext>
                    </a:extLst>
                  </p:cNvPr>
                  <p:cNvSpPr/>
                  <p:nvPr/>
                </p:nvSpPr>
                <p:spPr>
                  <a:xfrm>
                    <a:off x="5356239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3" name="Rectangle 562">
                    <a:extLst>
                      <a:ext uri="{FF2B5EF4-FFF2-40B4-BE49-F238E27FC236}">
                        <a16:creationId xmlns:a16="http://schemas.microsoft.com/office/drawing/2014/main" id="{8FFEF5C6-5391-703B-F682-1A9E01616D81}"/>
                      </a:ext>
                    </a:extLst>
                  </p:cNvPr>
                  <p:cNvSpPr/>
                  <p:nvPr/>
                </p:nvSpPr>
                <p:spPr>
                  <a:xfrm>
                    <a:off x="5470670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4" name="Rectangle 563">
                    <a:extLst>
                      <a:ext uri="{FF2B5EF4-FFF2-40B4-BE49-F238E27FC236}">
                        <a16:creationId xmlns:a16="http://schemas.microsoft.com/office/drawing/2014/main" id="{22D7A163-955B-78FB-3E46-37CA6043A3B2}"/>
                      </a:ext>
                    </a:extLst>
                  </p:cNvPr>
                  <p:cNvSpPr/>
                  <p:nvPr/>
                </p:nvSpPr>
                <p:spPr>
                  <a:xfrm>
                    <a:off x="5591212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5" name="Rectangle 564">
                    <a:extLst>
                      <a:ext uri="{FF2B5EF4-FFF2-40B4-BE49-F238E27FC236}">
                        <a16:creationId xmlns:a16="http://schemas.microsoft.com/office/drawing/2014/main" id="{C0156DCB-0DF1-87DB-7B15-344D81BF82D8}"/>
                      </a:ext>
                    </a:extLst>
                  </p:cNvPr>
                  <p:cNvSpPr/>
                  <p:nvPr/>
                </p:nvSpPr>
                <p:spPr>
                  <a:xfrm>
                    <a:off x="5711754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6" name="Rectangle 565">
                    <a:extLst>
                      <a:ext uri="{FF2B5EF4-FFF2-40B4-BE49-F238E27FC236}">
                        <a16:creationId xmlns:a16="http://schemas.microsoft.com/office/drawing/2014/main" id="{A2D518D6-29F7-9079-B697-C1580D437AF2}"/>
                      </a:ext>
                    </a:extLst>
                  </p:cNvPr>
                  <p:cNvSpPr/>
                  <p:nvPr/>
                </p:nvSpPr>
                <p:spPr>
                  <a:xfrm>
                    <a:off x="5832296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7" name="Rectangle 566">
                    <a:extLst>
                      <a:ext uri="{FF2B5EF4-FFF2-40B4-BE49-F238E27FC236}">
                        <a16:creationId xmlns:a16="http://schemas.microsoft.com/office/drawing/2014/main" id="{5BC2D5E9-09EC-7AB8-D2D6-B34D6BE47805}"/>
                      </a:ext>
                    </a:extLst>
                  </p:cNvPr>
                  <p:cNvSpPr/>
                  <p:nvPr/>
                </p:nvSpPr>
                <p:spPr>
                  <a:xfrm>
                    <a:off x="5946727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8" name="Rectangle 567">
                    <a:extLst>
                      <a:ext uri="{FF2B5EF4-FFF2-40B4-BE49-F238E27FC236}">
                        <a16:creationId xmlns:a16="http://schemas.microsoft.com/office/drawing/2014/main" id="{96D1CD21-9AF2-AB58-193A-D9B978E1AF18}"/>
                      </a:ext>
                    </a:extLst>
                  </p:cNvPr>
                  <p:cNvSpPr/>
                  <p:nvPr/>
                </p:nvSpPr>
                <p:spPr>
                  <a:xfrm>
                    <a:off x="5235697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9" name="Rectangle 568">
                    <a:extLst>
                      <a:ext uri="{FF2B5EF4-FFF2-40B4-BE49-F238E27FC236}">
                        <a16:creationId xmlns:a16="http://schemas.microsoft.com/office/drawing/2014/main" id="{C9AC89D3-04D4-6590-C1F9-4207C863C303}"/>
                      </a:ext>
                    </a:extLst>
                  </p:cNvPr>
                  <p:cNvSpPr/>
                  <p:nvPr/>
                </p:nvSpPr>
                <p:spPr>
                  <a:xfrm>
                    <a:off x="5356239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0" name="Rectangle 569">
                    <a:extLst>
                      <a:ext uri="{FF2B5EF4-FFF2-40B4-BE49-F238E27FC236}">
                        <a16:creationId xmlns:a16="http://schemas.microsoft.com/office/drawing/2014/main" id="{FBE0730F-90DD-9209-42F0-D6ADF3543AB9}"/>
                      </a:ext>
                    </a:extLst>
                  </p:cNvPr>
                  <p:cNvSpPr/>
                  <p:nvPr/>
                </p:nvSpPr>
                <p:spPr>
                  <a:xfrm>
                    <a:off x="5470670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0FC1C426-418C-6D23-CC7E-D897093D72AD}"/>
                      </a:ext>
                    </a:extLst>
                  </p:cNvPr>
                  <p:cNvSpPr/>
                  <p:nvPr/>
                </p:nvSpPr>
                <p:spPr>
                  <a:xfrm>
                    <a:off x="5591212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DFE56ACD-D5CA-D7FB-CDF5-3FE264E73102}"/>
                      </a:ext>
                    </a:extLst>
                  </p:cNvPr>
                  <p:cNvSpPr/>
                  <p:nvPr/>
                </p:nvSpPr>
                <p:spPr>
                  <a:xfrm>
                    <a:off x="5711754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3" name="Rectangle 572">
                    <a:extLst>
                      <a:ext uri="{FF2B5EF4-FFF2-40B4-BE49-F238E27FC236}">
                        <a16:creationId xmlns:a16="http://schemas.microsoft.com/office/drawing/2014/main" id="{EFB8B698-9E08-57B0-C616-6C97C3AAA88F}"/>
                      </a:ext>
                    </a:extLst>
                  </p:cNvPr>
                  <p:cNvSpPr/>
                  <p:nvPr/>
                </p:nvSpPr>
                <p:spPr>
                  <a:xfrm>
                    <a:off x="5832296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4" name="Rectangle 573">
                    <a:extLst>
                      <a:ext uri="{FF2B5EF4-FFF2-40B4-BE49-F238E27FC236}">
                        <a16:creationId xmlns:a16="http://schemas.microsoft.com/office/drawing/2014/main" id="{80AE1A7E-EB03-1127-188F-6A2D44D450AE}"/>
                      </a:ext>
                    </a:extLst>
                  </p:cNvPr>
                  <p:cNvSpPr/>
                  <p:nvPr/>
                </p:nvSpPr>
                <p:spPr>
                  <a:xfrm>
                    <a:off x="5946727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5" name="Rectangle 574">
                    <a:extLst>
                      <a:ext uri="{FF2B5EF4-FFF2-40B4-BE49-F238E27FC236}">
                        <a16:creationId xmlns:a16="http://schemas.microsoft.com/office/drawing/2014/main" id="{D4A9146C-AADE-91A0-8DFA-4EFCAEEFAA2E}"/>
                      </a:ext>
                    </a:extLst>
                  </p:cNvPr>
                  <p:cNvSpPr/>
                  <p:nvPr/>
                </p:nvSpPr>
                <p:spPr>
                  <a:xfrm>
                    <a:off x="5235697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6" name="Rectangle 575">
                    <a:extLst>
                      <a:ext uri="{FF2B5EF4-FFF2-40B4-BE49-F238E27FC236}">
                        <a16:creationId xmlns:a16="http://schemas.microsoft.com/office/drawing/2014/main" id="{A6103B01-7C2E-0669-9E65-CC748220081D}"/>
                      </a:ext>
                    </a:extLst>
                  </p:cNvPr>
                  <p:cNvSpPr/>
                  <p:nvPr/>
                </p:nvSpPr>
                <p:spPr>
                  <a:xfrm>
                    <a:off x="5356239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7" name="Rectangle 576">
                    <a:extLst>
                      <a:ext uri="{FF2B5EF4-FFF2-40B4-BE49-F238E27FC236}">
                        <a16:creationId xmlns:a16="http://schemas.microsoft.com/office/drawing/2014/main" id="{3DA55A04-46C9-F4C4-5D35-83AFA2C93AFB}"/>
                      </a:ext>
                    </a:extLst>
                  </p:cNvPr>
                  <p:cNvSpPr/>
                  <p:nvPr/>
                </p:nvSpPr>
                <p:spPr>
                  <a:xfrm>
                    <a:off x="5470670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8" name="Rectangle 577">
                    <a:extLst>
                      <a:ext uri="{FF2B5EF4-FFF2-40B4-BE49-F238E27FC236}">
                        <a16:creationId xmlns:a16="http://schemas.microsoft.com/office/drawing/2014/main" id="{8D76A6DF-048A-71AB-F99C-290B09B71BA7}"/>
                      </a:ext>
                    </a:extLst>
                  </p:cNvPr>
                  <p:cNvSpPr/>
                  <p:nvPr/>
                </p:nvSpPr>
                <p:spPr>
                  <a:xfrm>
                    <a:off x="5591212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9" name="Rectangle 578">
                    <a:extLst>
                      <a:ext uri="{FF2B5EF4-FFF2-40B4-BE49-F238E27FC236}">
                        <a16:creationId xmlns:a16="http://schemas.microsoft.com/office/drawing/2014/main" id="{BBE3D680-B54D-9526-E16B-70B5CCEFA6EE}"/>
                      </a:ext>
                    </a:extLst>
                  </p:cNvPr>
                  <p:cNvSpPr/>
                  <p:nvPr/>
                </p:nvSpPr>
                <p:spPr>
                  <a:xfrm>
                    <a:off x="5711754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0" name="Rectangle 579">
                    <a:extLst>
                      <a:ext uri="{FF2B5EF4-FFF2-40B4-BE49-F238E27FC236}">
                        <a16:creationId xmlns:a16="http://schemas.microsoft.com/office/drawing/2014/main" id="{D5F40D36-ADA2-827B-2FC0-2E675EE8C783}"/>
                      </a:ext>
                    </a:extLst>
                  </p:cNvPr>
                  <p:cNvSpPr/>
                  <p:nvPr/>
                </p:nvSpPr>
                <p:spPr>
                  <a:xfrm>
                    <a:off x="5832296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1" name="Rectangle 580">
                    <a:extLst>
                      <a:ext uri="{FF2B5EF4-FFF2-40B4-BE49-F238E27FC236}">
                        <a16:creationId xmlns:a16="http://schemas.microsoft.com/office/drawing/2014/main" id="{B012A662-A27A-0D03-BFE7-168161049902}"/>
                      </a:ext>
                    </a:extLst>
                  </p:cNvPr>
                  <p:cNvSpPr/>
                  <p:nvPr/>
                </p:nvSpPr>
                <p:spPr>
                  <a:xfrm>
                    <a:off x="5946727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2" name="Rectangle 581">
                    <a:extLst>
                      <a:ext uri="{FF2B5EF4-FFF2-40B4-BE49-F238E27FC236}">
                        <a16:creationId xmlns:a16="http://schemas.microsoft.com/office/drawing/2014/main" id="{36B2D4D1-263D-9C61-9243-F8BB9172AFD0}"/>
                      </a:ext>
                    </a:extLst>
                  </p:cNvPr>
                  <p:cNvSpPr/>
                  <p:nvPr/>
                </p:nvSpPr>
                <p:spPr>
                  <a:xfrm>
                    <a:off x="5235697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3" name="Rectangle 582">
                    <a:extLst>
                      <a:ext uri="{FF2B5EF4-FFF2-40B4-BE49-F238E27FC236}">
                        <a16:creationId xmlns:a16="http://schemas.microsoft.com/office/drawing/2014/main" id="{B2FEE6F4-1CB8-4BD5-7A96-1E69C7FF7FA2}"/>
                      </a:ext>
                    </a:extLst>
                  </p:cNvPr>
                  <p:cNvSpPr/>
                  <p:nvPr/>
                </p:nvSpPr>
                <p:spPr>
                  <a:xfrm>
                    <a:off x="5356239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4" name="Rectangle 583">
                    <a:extLst>
                      <a:ext uri="{FF2B5EF4-FFF2-40B4-BE49-F238E27FC236}">
                        <a16:creationId xmlns:a16="http://schemas.microsoft.com/office/drawing/2014/main" id="{80B54D7E-B0FD-6173-B9F0-3B0C36CA4545}"/>
                      </a:ext>
                    </a:extLst>
                  </p:cNvPr>
                  <p:cNvSpPr/>
                  <p:nvPr/>
                </p:nvSpPr>
                <p:spPr>
                  <a:xfrm>
                    <a:off x="5470670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5" name="Rectangle 584">
                    <a:extLst>
                      <a:ext uri="{FF2B5EF4-FFF2-40B4-BE49-F238E27FC236}">
                        <a16:creationId xmlns:a16="http://schemas.microsoft.com/office/drawing/2014/main" id="{0BE4269B-4394-75CB-C084-561A595700F5}"/>
                      </a:ext>
                    </a:extLst>
                  </p:cNvPr>
                  <p:cNvSpPr/>
                  <p:nvPr/>
                </p:nvSpPr>
                <p:spPr>
                  <a:xfrm>
                    <a:off x="5591212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6" name="Rectangle 585">
                    <a:extLst>
                      <a:ext uri="{FF2B5EF4-FFF2-40B4-BE49-F238E27FC236}">
                        <a16:creationId xmlns:a16="http://schemas.microsoft.com/office/drawing/2014/main" id="{840DC2B7-9B1F-328C-7191-93D0307930BD}"/>
                      </a:ext>
                    </a:extLst>
                  </p:cNvPr>
                  <p:cNvSpPr/>
                  <p:nvPr/>
                </p:nvSpPr>
                <p:spPr>
                  <a:xfrm>
                    <a:off x="5711754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7" name="Rectangle 586">
                    <a:extLst>
                      <a:ext uri="{FF2B5EF4-FFF2-40B4-BE49-F238E27FC236}">
                        <a16:creationId xmlns:a16="http://schemas.microsoft.com/office/drawing/2014/main" id="{175EF90B-330E-3FBD-001A-4CB4BEFD62FC}"/>
                      </a:ext>
                    </a:extLst>
                  </p:cNvPr>
                  <p:cNvSpPr/>
                  <p:nvPr/>
                </p:nvSpPr>
                <p:spPr>
                  <a:xfrm>
                    <a:off x="5832296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591E0B6D-F2E4-8F78-6E21-C87B9799CCF0}"/>
                      </a:ext>
                    </a:extLst>
                  </p:cNvPr>
                  <p:cNvSpPr/>
                  <p:nvPr/>
                </p:nvSpPr>
                <p:spPr>
                  <a:xfrm>
                    <a:off x="5946727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4CC963A8-71B8-8327-A3F3-21359006FAA0}"/>
                      </a:ext>
                    </a:extLst>
                  </p:cNvPr>
                  <p:cNvSpPr/>
                  <p:nvPr/>
                </p:nvSpPr>
                <p:spPr>
                  <a:xfrm>
                    <a:off x="5235697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0" name="Rectangle 589">
                    <a:extLst>
                      <a:ext uri="{FF2B5EF4-FFF2-40B4-BE49-F238E27FC236}">
                        <a16:creationId xmlns:a16="http://schemas.microsoft.com/office/drawing/2014/main" id="{2502D4EC-C6FA-36F6-0574-5685B3896B02}"/>
                      </a:ext>
                    </a:extLst>
                  </p:cNvPr>
                  <p:cNvSpPr/>
                  <p:nvPr/>
                </p:nvSpPr>
                <p:spPr>
                  <a:xfrm>
                    <a:off x="5356239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1" name="Rectangle 590">
                    <a:extLst>
                      <a:ext uri="{FF2B5EF4-FFF2-40B4-BE49-F238E27FC236}">
                        <a16:creationId xmlns:a16="http://schemas.microsoft.com/office/drawing/2014/main" id="{239F08E9-724E-6516-F737-6C2EFCE81021}"/>
                      </a:ext>
                    </a:extLst>
                  </p:cNvPr>
                  <p:cNvSpPr/>
                  <p:nvPr/>
                </p:nvSpPr>
                <p:spPr>
                  <a:xfrm>
                    <a:off x="5470670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2" name="Rectangle 591">
                    <a:extLst>
                      <a:ext uri="{FF2B5EF4-FFF2-40B4-BE49-F238E27FC236}">
                        <a16:creationId xmlns:a16="http://schemas.microsoft.com/office/drawing/2014/main" id="{91820324-A41B-C19E-86F5-254954EB7328}"/>
                      </a:ext>
                    </a:extLst>
                  </p:cNvPr>
                  <p:cNvSpPr/>
                  <p:nvPr/>
                </p:nvSpPr>
                <p:spPr>
                  <a:xfrm>
                    <a:off x="5591212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3" name="Rectangle 592">
                    <a:extLst>
                      <a:ext uri="{FF2B5EF4-FFF2-40B4-BE49-F238E27FC236}">
                        <a16:creationId xmlns:a16="http://schemas.microsoft.com/office/drawing/2014/main" id="{E132DA1F-CC44-1C45-19C7-C8BAB491A8EA}"/>
                      </a:ext>
                    </a:extLst>
                  </p:cNvPr>
                  <p:cNvSpPr/>
                  <p:nvPr/>
                </p:nvSpPr>
                <p:spPr>
                  <a:xfrm>
                    <a:off x="5711754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4" name="Rectangle 593">
                    <a:extLst>
                      <a:ext uri="{FF2B5EF4-FFF2-40B4-BE49-F238E27FC236}">
                        <a16:creationId xmlns:a16="http://schemas.microsoft.com/office/drawing/2014/main" id="{716178BC-B9DE-1348-D90F-74008C849C3B}"/>
                      </a:ext>
                    </a:extLst>
                  </p:cNvPr>
                  <p:cNvSpPr/>
                  <p:nvPr/>
                </p:nvSpPr>
                <p:spPr>
                  <a:xfrm>
                    <a:off x="5832296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5" name="Rectangle 594">
                    <a:extLst>
                      <a:ext uri="{FF2B5EF4-FFF2-40B4-BE49-F238E27FC236}">
                        <a16:creationId xmlns:a16="http://schemas.microsoft.com/office/drawing/2014/main" id="{19EC6F6E-B2D9-4EFE-2E85-2C1246EFA12E}"/>
                      </a:ext>
                    </a:extLst>
                  </p:cNvPr>
                  <p:cNvSpPr/>
                  <p:nvPr/>
                </p:nvSpPr>
                <p:spPr>
                  <a:xfrm>
                    <a:off x="5946727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6" name="Rectangle 595">
                    <a:extLst>
                      <a:ext uri="{FF2B5EF4-FFF2-40B4-BE49-F238E27FC236}">
                        <a16:creationId xmlns:a16="http://schemas.microsoft.com/office/drawing/2014/main" id="{048F63D9-D1BE-B292-4A82-9A60CC56EB31}"/>
                      </a:ext>
                    </a:extLst>
                  </p:cNvPr>
                  <p:cNvSpPr/>
                  <p:nvPr/>
                </p:nvSpPr>
                <p:spPr>
                  <a:xfrm>
                    <a:off x="5235697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7" name="Rectangle 596">
                    <a:extLst>
                      <a:ext uri="{FF2B5EF4-FFF2-40B4-BE49-F238E27FC236}">
                        <a16:creationId xmlns:a16="http://schemas.microsoft.com/office/drawing/2014/main" id="{92B54D68-F00D-B9AA-134A-FDB103B464B0}"/>
                      </a:ext>
                    </a:extLst>
                  </p:cNvPr>
                  <p:cNvSpPr/>
                  <p:nvPr/>
                </p:nvSpPr>
                <p:spPr>
                  <a:xfrm>
                    <a:off x="5356239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8" name="Rectangle 597">
                    <a:extLst>
                      <a:ext uri="{FF2B5EF4-FFF2-40B4-BE49-F238E27FC236}">
                        <a16:creationId xmlns:a16="http://schemas.microsoft.com/office/drawing/2014/main" id="{C05DE95D-E5EF-F807-458B-03010F418383}"/>
                      </a:ext>
                    </a:extLst>
                  </p:cNvPr>
                  <p:cNvSpPr/>
                  <p:nvPr/>
                </p:nvSpPr>
                <p:spPr>
                  <a:xfrm>
                    <a:off x="5470670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9" name="Rectangle 598">
                    <a:extLst>
                      <a:ext uri="{FF2B5EF4-FFF2-40B4-BE49-F238E27FC236}">
                        <a16:creationId xmlns:a16="http://schemas.microsoft.com/office/drawing/2014/main" id="{59A9E453-C874-452A-B143-3CC89522A43B}"/>
                      </a:ext>
                    </a:extLst>
                  </p:cNvPr>
                  <p:cNvSpPr/>
                  <p:nvPr/>
                </p:nvSpPr>
                <p:spPr>
                  <a:xfrm>
                    <a:off x="5591212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0" name="Rectangle 599">
                    <a:extLst>
                      <a:ext uri="{FF2B5EF4-FFF2-40B4-BE49-F238E27FC236}">
                        <a16:creationId xmlns:a16="http://schemas.microsoft.com/office/drawing/2014/main" id="{52C0F0B0-AB8A-F4A9-A46D-BB4102EB961F}"/>
                      </a:ext>
                    </a:extLst>
                  </p:cNvPr>
                  <p:cNvSpPr/>
                  <p:nvPr/>
                </p:nvSpPr>
                <p:spPr>
                  <a:xfrm>
                    <a:off x="5711754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1" name="Rectangle 600">
                    <a:extLst>
                      <a:ext uri="{FF2B5EF4-FFF2-40B4-BE49-F238E27FC236}">
                        <a16:creationId xmlns:a16="http://schemas.microsoft.com/office/drawing/2014/main" id="{10B6AD1F-A32A-0EA5-2BA3-9982F6BEBEDD}"/>
                      </a:ext>
                    </a:extLst>
                  </p:cNvPr>
                  <p:cNvSpPr/>
                  <p:nvPr/>
                </p:nvSpPr>
                <p:spPr>
                  <a:xfrm>
                    <a:off x="5832296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2" name="Rectangle 601">
                    <a:extLst>
                      <a:ext uri="{FF2B5EF4-FFF2-40B4-BE49-F238E27FC236}">
                        <a16:creationId xmlns:a16="http://schemas.microsoft.com/office/drawing/2014/main" id="{707BB7C1-F2E4-98B5-EB6B-988A8A48144D}"/>
                      </a:ext>
                    </a:extLst>
                  </p:cNvPr>
                  <p:cNvSpPr/>
                  <p:nvPr/>
                </p:nvSpPr>
                <p:spPr>
                  <a:xfrm>
                    <a:off x="5946727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D7A8ED47-242E-BF35-913E-5F3A025AF26B}"/>
                    </a:ext>
                  </a:extLst>
                </p:cNvPr>
                <p:cNvGrpSpPr/>
                <p:nvPr/>
              </p:nvGrpSpPr>
              <p:grpSpPr>
                <a:xfrm>
                  <a:off x="5246495" y="2820741"/>
                  <a:ext cx="363683" cy="351981"/>
                  <a:chOff x="5672798" y="1426317"/>
                  <a:chExt cx="363683" cy="351981"/>
                </a:xfrm>
              </p:grpSpPr>
              <p:grpSp>
                <p:nvGrpSpPr>
                  <p:cNvPr id="541" name="Group 540">
                    <a:extLst>
                      <a:ext uri="{FF2B5EF4-FFF2-40B4-BE49-F238E27FC236}">
                        <a16:creationId xmlns:a16="http://schemas.microsoft.com/office/drawing/2014/main" id="{181AB655-645A-64AA-CA67-B32A66865D1C}"/>
                      </a:ext>
                    </a:extLst>
                  </p:cNvPr>
                  <p:cNvGrpSpPr/>
                  <p:nvPr/>
                </p:nvGrpSpPr>
                <p:grpSpPr>
                  <a:xfrm>
                    <a:off x="5672798" y="1426317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C2F2612A-1467-ACF9-EAE3-5ADF73510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523B826E-38E0-D28A-9911-963BB48D41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B0D73B07-CE68-7C7C-97CB-5928F6C7A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1026D6D7-5E9C-ECB2-977D-07AC4B0686C2}"/>
                      </a:ext>
                    </a:extLst>
                  </p:cNvPr>
                  <p:cNvGrpSpPr/>
                  <p:nvPr/>
                </p:nvGrpSpPr>
                <p:grpSpPr>
                  <a:xfrm>
                    <a:off x="5795262" y="1426344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043F7E35-27A3-7A72-CCB1-5FA71B821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4300ED31-99E0-BB95-9EF3-2DB624E678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9" name="Rectangle 548">
                      <a:extLst>
                        <a:ext uri="{FF2B5EF4-FFF2-40B4-BE49-F238E27FC236}">
                          <a16:creationId xmlns:a16="http://schemas.microsoft.com/office/drawing/2014/main" id="{89E8BDBE-A6CC-B75F-B20C-4E007BCBC5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8734E70F-09B6-203D-00EA-4A39DA1BB720}"/>
                      </a:ext>
                    </a:extLst>
                  </p:cNvPr>
                  <p:cNvGrpSpPr/>
                  <p:nvPr/>
                </p:nvGrpSpPr>
                <p:grpSpPr>
                  <a:xfrm>
                    <a:off x="5915804" y="1426317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544" name="Rectangle 543">
                      <a:extLst>
                        <a:ext uri="{FF2B5EF4-FFF2-40B4-BE49-F238E27FC236}">
                          <a16:creationId xmlns:a16="http://schemas.microsoft.com/office/drawing/2014/main" id="{ECCB5236-28D7-00A2-17DD-E15DEFD4A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A7360206-CE81-1713-E59A-1EC77F3188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FCA72B49-01FB-334B-8B47-86C269759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603" name="Group 602">
                <a:extLst>
                  <a:ext uri="{FF2B5EF4-FFF2-40B4-BE49-F238E27FC236}">
                    <a16:creationId xmlns:a16="http://schemas.microsoft.com/office/drawing/2014/main" id="{54195ABF-DE00-A802-2B49-37812E353FF8}"/>
                  </a:ext>
                </a:extLst>
              </p:cNvPr>
              <p:cNvGrpSpPr/>
              <p:nvPr/>
            </p:nvGrpSpPr>
            <p:grpSpPr>
              <a:xfrm>
                <a:off x="6285304" y="2074952"/>
                <a:ext cx="834039" cy="945717"/>
                <a:chOff x="5246495" y="2707744"/>
                <a:chExt cx="834039" cy="945717"/>
              </a:xfrm>
            </p:grpSpPr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31A7E633-2FAB-A226-888E-751C64751E9B}"/>
                    </a:ext>
                  </a:extLst>
                </p:cNvPr>
                <p:cNvGrpSpPr/>
                <p:nvPr/>
              </p:nvGrpSpPr>
              <p:grpSpPr>
                <a:xfrm>
                  <a:off x="5248962" y="2707744"/>
                  <a:ext cx="831572" cy="945717"/>
                  <a:chOff x="5235697" y="1145006"/>
                  <a:chExt cx="831572" cy="945717"/>
                </a:xfrm>
              </p:grpSpPr>
              <p:sp>
                <p:nvSpPr>
                  <p:cNvPr id="618" name="TextBox 617">
                    <a:extLst>
                      <a:ext uri="{FF2B5EF4-FFF2-40B4-BE49-F238E27FC236}">
                        <a16:creationId xmlns:a16="http://schemas.microsoft.com/office/drawing/2014/main" id="{DF92EE97-CF03-8A49-94A9-1934ED585FF5}"/>
                      </a:ext>
                    </a:extLst>
                  </p:cNvPr>
                  <p:cNvSpPr txBox="1"/>
                  <p:nvPr/>
                </p:nvSpPr>
                <p:spPr>
                  <a:xfrm>
                    <a:off x="5705642" y="1145006"/>
                    <a:ext cx="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endParaRPr lang="en-US" b="0"/>
                  </a:p>
                </p:txBody>
              </p:sp>
              <p:sp>
                <p:nvSpPr>
                  <p:cNvPr id="619" name="Rectangle 618">
                    <a:extLst>
                      <a:ext uri="{FF2B5EF4-FFF2-40B4-BE49-F238E27FC236}">
                        <a16:creationId xmlns:a16="http://schemas.microsoft.com/office/drawing/2014/main" id="{1C6C309E-FE56-B645-1518-E73A0A2A9228}"/>
                      </a:ext>
                    </a:extLst>
                  </p:cNvPr>
                  <p:cNvSpPr/>
                  <p:nvPr/>
                </p:nvSpPr>
                <p:spPr>
                  <a:xfrm>
                    <a:off x="5235697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0" name="Rectangle 619">
                    <a:extLst>
                      <a:ext uri="{FF2B5EF4-FFF2-40B4-BE49-F238E27FC236}">
                        <a16:creationId xmlns:a16="http://schemas.microsoft.com/office/drawing/2014/main" id="{6DBF2F40-2E9C-FCE2-69ED-A056D6F96B6F}"/>
                      </a:ext>
                    </a:extLst>
                  </p:cNvPr>
                  <p:cNvSpPr/>
                  <p:nvPr/>
                </p:nvSpPr>
                <p:spPr>
                  <a:xfrm>
                    <a:off x="5356239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1" name="Rectangle 620">
                    <a:extLst>
                      <a:ext uri="{FF2B5EF4-FFF2-40B4-BE49-F238E27FC236}">
                        <a16:creationId xmlns:a16="http://schemas.microsoft.com/office/drawing/2014/main" id="{FCDE4902-2523-C5CC-598B-8CAFE2BBE7AC}"/>
                      </a:ext>
                    </a:extLst>
                  </p:cNvPr>
                  <p:cNvSpPr/>
                  <p:nvPr/>
                </p:nvSpPr>
                <p:spPr>
                  <a:xfrm>
                    <a:off x="5470670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3BE0C1A1-29C2-E39B-46BF-845A3EAEF379}"/>
                      </a:ext>
                    </a:extLst>
                  </p:cNvPr>
                  <p:cNvSpPr/>
                  <p:nvPr/>
                </p:nvSpPr>
                <p:spPr>
                  <a:xfrm>
                    <a:off x="5591212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FD0C47B5-D46D-55D6-16B0-F5406694AA85}"/>
                      </a:ext>
                    </a:extLst>
                  </p:cNvPr>
                  <p:cNvSpPr/>
                  <p:nvPr/>
                </p:nvSpPr>
                <p:spPr>
                  <a:xfrm>
                    <a:off x="5711754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CE470D28-C50E-1985-3551-27BB948720EB}"/>
                      </a:ext>
                    </a:extLst>
                  </p:cNvPr>
                  <p:cNvSpPr/>
                  <p:nvPr/>
                </p:nvSpPr>
                <p:spPr>
                  <a:xfrm>
                    <a:off x="5832296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11C6E522-EACC-53F1-5960-9F69A40B3161}"/>
                      </a:ext>
                    </a:extLst>
                  </p:cNvPr>
                  <p:cNvSpPr/>
                  <p:nvPr/>
                </p:nvSpPr>
                <p:spPr>
                  <a:xfrm>
                    <a:off x="5946727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0CBC15C7-D74E-A6A2-E6C6-276DD50E6C37}"/>
                      </a:ext>
                    </a:extLst>
                  </p:cNvPr>
                  <p:cNvSpPr/>
                  <p:nvPr/>
                </p:nvSpPr>
                <p:spPr>
                  <a:xfrm>
                    <a:off x="5235697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7" name="Rectangle 626">
                    <a:extLst>
                      <a:ext uri="{FF2B5EF4-FFF2-40B4-BE49-F238E27FC236}">
                        <a16:creationId xmlns:a16="http://schemas.microsoft.com/office/drawing/2014/main" id="{E69FFD7E-511A-D931-6F9E-A7AE53AD1FAF}"/>
                      </a:ext>
                    </a:extLst>
                  </p:cNvPr>
                  <p:cNvSpPr/>
                  <p:nvPr/>
                </p:nvSpPr>
                <p:spPr>
                  <a:xfrm>
                    <a:off x="5356239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FD1B66B9-8A53-C6DF-D2AD-04341838E31C}"/>
                      </a:ext>
                    </a:extLst>
                  </p:cNvPr>
                  <p:cNvSpPr/>
                  <p:nvPr/>
                </p:nvSpPr>
                <p:spPr>
                  <a:xfrm>
                    <a:off x="5470670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177A44E7-4D62-21A9-1513-532DF7223A94}"/>
                      </a:ext>
                    </a:extLst>
                  </p:cNvPr>
                  <p:cNvSpPr/>
                  <p:nvPr/>
                </p:nvSpPr>
                <p:spPr>
                  <a:xfrm>
                    <a:off x="5591212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0" name="Rectangle 629">
                    <a:extLst>
                      <a:ext uri="{FF2B5EF4-FFF2-40B4-BE49-F238E27FC236}">
                        <a16:creationId xmlns:a16="http://schemas.microsoft.com/office/drawing/2014/main" id="{33FCB8B3-9596-13D2-9655-7FA692D6EAC9}"/>
                      </a:ext>
                    </a:extLst>
                  </p:cNvPr>
                  <p:cNvSpPr/>
                  <p:nvPr/>
                </p:nvSpPr>
                <p:spPr>
                  <a:xfrm>
                    <a:off x="5711754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62273773-D845-F780-7E49-109D8D8E8C02}"/>
                      </a:ext>
                    </a:extLst>
                  </p:cNvPr>
                  <p:cNvSpPr/>
                  <p:nvPr/>
                </p:nvSpPr>
                <p:spPr>
                  <a:xfrm>
                    <a:off x="5832296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2" name="Rectangle 631">
                    <a:extLst>
                      <a:ext uri="{FF2B5EF4-FFF2-40B4-BE49-F238E27FC236}">
                        <a16:creationId xmlns:a16="http://schemas.microsoft.com/office/drawing/2014/main" id="{CD223C74-18F0-E6B6-D924-0546E4963823}"/>
                      </a:ext>
                    </a:extLst>
                  </p:cNvPr>
                  <p:cNvSpPr/>
                  <p:nvPr/>
                </p:nvSpPr>
                <p:spPr>
                  <a:xfrm>
                    <a:off x="5946727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3" name="Rectangle 632">
                    <a:extLst>
                      <a:ext uri="{FF2B5EF4-FFF2-40B4-BE49-F238E27FC236}">
                        <a16:creationId xmlns:a16="http://schemas.microsoft.com/office/drawing/2014/main" id="{46059DEE-F64C-04FA-6C8E-A25BB47100EA}"/>
                      </a:ext>
                    </a:extLst>
                  </p:cNvPr>
                  <p:cNvSpPr/>
                  <p:nvPr/>
                </p:nvSpPr>
                <p:spPr>
                  <a:xfrm>
                    <a:off x="5235697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4" name="Rectangle 633">
                    <a:extLst>
                      <a:ext uri="{FF2B5EF4-FFF2-40B4-BE49-F238E27FC236}">
                        <a16:creationId xmlns:a16="http://schemas.microsoft.com/office/drawing/2014/main" id="{F8B4322D-267D-E29C-8EE7-3A44BDECABDC}"/>
                      </a:ext>
                    </a:extLst>
                  </p:cNvPr>
                  <p:cNvSpPr/>
                  <p:nvPr/>
                </p:nvSpPr>
                <p:spPr>
                  <a:xfrm>
                    <a:off x="5356239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5" name="Rectangle 634">
                    <a:extLst>
                      <a:ext uri="{FF2B5EF4-FFF2-40B4-BE49-F238E27FC236}">
                        <a16:creationId xmlns:a16="http://schemas.microsoft.com/office/drawing/2014/main" id="{6B8A02E2-963A-0E9B-1DD5-EBA1DCC12865}"/>
                      </a:ext>
                    </a:extLst>
                  </p:cNvPr>
                  <p:cNvSpPr/>
                  <p:nvPr/>
                </p:nvSpPr>
                <p:spPr>
                  <a:xfrm>
                    <a:off x="5470670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6" name="Rectangle 635">
                    <a:extLst>
                      <a:ext uri="{FF2B5EF4-FFF2-40B4-BE49-F238E27FC236}">
                        <a16:creationId xmlns:a16="http://schemas.microsoft.com/office/drawing/2014/main" id="{14054198-CC8F-8CE2-3273-F0C75E2CEA41}"/>
                      </a:ext>
                    </a:extLst>
                  </p:cNvPr>
                  <p:cNvSpPr/>
                  <p:nvPr/>
                </p:nvSpPr>
                <p:spPr>
                  <a:xfrm>
                    <a:off x="5591212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7" name="Rectangle 636">
                    <a:extLst>
                      <a:ext uri="{FF2B5EF4-FFF2-40B4-BE49-F238E27FC236}">
                        <a16:creationId xmlns:a16="http://schemas.microsoft.com/office/drawing/2014/main" id="{36A759AB-F7AE-AEF0-75AF-A69297B5E0CA}"/>
                      </a:ext>
                    </a:extLst>
                  </p:cNvPr>
                  <p:cNvSpPr/>
                  <p:nvPr/>
                </p:nvSpPr>
                <p:spPr>
                  <a:xfrm>
                    <a:off x="5711754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8" name="Rectangle 637">
                    <a:extLst>
                      <a:ext uri="{FF2B5EF4-FFF2-40B4-BE49-F238E27FC236}">
                        <a16:creationId xmlns:a16="http://schemas.microsoft.com/office/drawing/2014/main" id="{41D70D39-A7E3-297A-5A0D-07674EC46B42}"/>
                      </a:ext>
                    </a:extLst>
                  </p:cNvPr>
                  <p:cNvSpPr/>
                  <p:nvPr/>
                </p:nvSpPr>
                <p:spPr>
                  <a:xfrm>
                    <a:off x="5832296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3F795DD7-E34F-7B33-1631-7D33405762A0}"/>
                      </a:ext>
                    </a:extLst>
                  </p:cNvPr>
                  <p:cNvSpPr/>
                  <p:nvPr/>
                </p:nvSpPr>
                <p:spPr>
                  <a:xfrm>
                    <a:off x="5946727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614489A3-1827-DFB2-DE97-C410C7119FD4}"/>
                      </a:ext>
                    </a:extLst>
                  </p:cNvPr>
                  <p:cNvSpPr/>
                  <p:nvPr/>
                </p:nvSpPr>
                <p:spPr>
                  <a:xfrm>
                    <a:off x="5235697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3B4FD75B-568E-7B96-C033-E848CBA4E292}"/>
                      </a:ext>
                    </a:extLst>
                  </p:cNvPr>
                  <p:cNvSpPr/>
                  <p:nvPr/>
                </p:nvSpPr>
                <p:spPr>
                  <a:xfrm>
                    <a:off x="5356239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2" name="Rectangle 641">
                    <a:extLst>
                      <a:ext uri="{FF2B5EF4-FFF2-40B4-BE49-F238E27FC236}">
                        <a16:creationId xmlns:a16="http://schemas.microsoft.com/office/drawing/2014/main" id="{0995115E-9777-5651-BF98-EF71BE582654}"/>
                      </a:ext>
                    </a:extLst>
                  </p:cNvPr>
                  <p:cNvSpPr/>
                  <p:nvPr/>
                </p:nvSpPr>
                <p:spPr>
                  <a:xfrm>
                    <a:off x="5470670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3" name="Rectangle 642">
                    <a:extLst>
                      <a:ext uri="{FF2B5EF4-FFF2-40B4-BE49-F238E27FC236}">
                        <a16:creationId xmlns:a16="http://schemas.microsoft.com/office/drawing/2014/main" id="{E5BEC0BE-4485-4460-8B5C-18392A67E725}"/>
                      </a:ext>
                    </a:extLst>
                  </p:cNvPr>
                  <p:cNvSpPr/>
                  <p:nvPr/>
                </p:nvSpPr>
                <p:spPr>
                  <a:xfrm>
                    <a:off x="5591212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4" name="Rectangle 643">
                    <a:extLst>
                      <a:ext uri="{FF2B5EF4-FFF2-40B4-BE49-F238E27FC236}">
                        <a16:creationId xmlns:a16="http://schemas.microsoft.com/office/drawing/2014/main" id="{CEFC712F-57AD-7B7C-DB1F-F37AEEB3BA44}"/>
                      </a:ext>
                    </a:extLst>
                  </p:cNvPr>
                  <p:cNvSpPr/>
                  <p:nvPr/>
                </p:nvSpPr>
                <p:spPr>
                  <a:xfrm>
                    <a:off x="5711754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5" name="Rectangle 644">
                    <a:extLst>
                      <a:ext uri="{FF2B5EF4-FFF2-40B4-BE49-F238E27FC236}">
                        <a16:creationId xmlns:a16="http://schemas.microsoft.com/office/drawing/2014/main" id="{7A34F1F2-1CC0-882F-D63F-BAC7D5199134}"/>
                      </a:ext>
                    </a:extLst>
                  </p:cNvPr>
                  <p:cNvSpPr/>
                  <p:nvPr/>
                </p:nvSpPr>
                <p:spPr>
                  <a:xfrm>
                    <a:off x="5832296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6" name="Rectangle 645">
                    <a:extLst>
                      <a:ext uri="{FF2B5EF4-FFF2-40B4-BE49-F238E27FC236}">
                        <a16:creationId xmlns:a16="http://schemas.microsoft.com/office/drawing/2014/main" id="{908FAA5D-2C10-18E2-23B8-403C854E9CE7}"/>
                      </a:ext>
                    </a:extLst>
                  </p:cNvPr>
                  <p:cNvSpPr/>
                  <p:nvPr/>
                </p:nvSpPr>
                <p:spPr>
                  <a:xfrm>
                    <a:off x="5946727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7" name="Rectangle 646">
                    <a:extLst>
                      <a:ext uri="{FF2B5EF4-FFF2-40B4-BE49-F238E27FC236}">
                        <a16:creationId xmlns:a16="http://schemas.microsoft.com/office/drawing/2014/main" id="{A2CFC2A8-CE5A-E80E-527E-8C318C36C1BF}"/>
                      </a:ext>
                    </a:extLst>
                  </p:cNvPr>
                  <p:cNvSpPr/>
                  <p:nvPr/>
                </p:nvSpPr>
                <p:spPr>
                  <a:xfrm>
                    <a:off x="5235697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8" name="Rectangle 647">
                    <a:extLst>
                      <a:ext uri="{FF2B5EF4-FFF2-40B4-BE49-F238E27FC236}">
                        <a16:creationId xmlns:a16="http://schemas.microsoft.com/office/drawing/2014/main" id="{BAB6A45C-E588-6893-71E8-7986E1B210AC}"/>
                      </a:ext>
                    </a:extLst>
                  </p:cNvPr>
                  <p:cNvSpPr/>
                  <p:nvPr/>
                </p:nvSpPr>
                <p:spPr>
                  <a:xfrm>
                    <a:off x="5356239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9" name="Rectangle 648">
                    <a:extLst>
                      <a:ext uri="{FF2B5EF4-FFF2-40B4-BE49-F238E27FC236}">
                        <a16:creationId xmlns:a16="http://schemas.microsoft.com/office/drawing/2014/main" id="{FE785188-B7E7-9688-E630-6081EEC92BE3}"/>
                      </a:ext>
                    </a:extLst>
                  </p:cNvPr>
                  <p:cNvSpPr/>
                  <p:nvPr/>
                </p:nvSpPr>
                <p:spPr>
                  <a:xfrm>
                    <a:off x="5470670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0" name="Rectangle 649">
                    <a:extLst>
                      <a:ext uri="{FF2B5EF4-FFF2-40B4-BE49-F238E27FC236}">
                        <a16:creationId xmlns:a16="http://schemas.microsoft.com/office/drawing/2014/main" id="{0CBABEEB-D94E-49E2-7697-724600E38A5E}"/>
                      </a:ext>
                    </a:extLst>
                  </p:cNvPr>
                  <p:cNvSpPr/>
                  <p:nvPr/>
                </p:nvSpPr>
                <p:spPr>
                  <a:xfrm>
                    <a:off x="5591212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1" name="Rectangle 650">
                    <a:extLst>
                      <a:ext uri="{FF2B5EF4-FFF2-40B4-BE49-F238E27FC236}">
                        <a16:creationId xmlns:a16="http://schemas.microsoft.com/office/drawing/2014/main" id="{B1468821-C786-6DEE-9DFF-EC19A9271362}"/>
                      </a:ext>
                    </a:extLst>
                  </p:cNvPr>
                  <p:cNvSpPr/>
                  <p:nvPr/>
                </p:nvSpPr>
                <p:spPr>
                  <a:xfrm>
                    <a:off x="5711754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2" name="Rectangle 651">
                    <a:extLst>
                      <a:ext uri="{FF2B5EF4-FFF2-40B4-BE49-F238E27FC236}">
                        <a16:creationId xmlns:a16="http://schemas.microsoft.com/office/drawing/2014/main" id="{EA078BF6-966A-FAF8-BA25-3150D04BFEB5}"/>
                      </a:ext>
                    </a:extLst>
                  </p:cNvPr>
                  <p:cNvSpPr/>
                  <p:nvPr/>
                </p:nvSpPr>
                <p:spPr>
                  <a:xfrm>
                    <a:off x="5832296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3" name="Rectangle 652">
                    <a:extLst>
                      <a:ext uri="{FF2B5EF4-FFF2-40B4-BE49-F238E27FC236}">
                        <a16:creationId xmlns:a16="http://schemas.microsoft.com/office/drawing/2014/main" id="{4EC71113-B208-00A1-0737-F944F31CDE3E}"/>
                      </a:ext>
                    </a:extLst>
                  </p:cNvPr>
                  <p:cNvSpPr/>
                  <p:nvPr/>
                </p:nvSpPr>
                <p:spPr>
                  <a:xfrm>
                    <a:off x="5946727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4" name="Rectangle 653">
                    <a:extLst>
                      <a:ext uri="{FF2B5EF4-FFF2-40B4-BE49-F238E27FC236}">
                        <a16:creationId xmlns:a16="http://schemas.microsoft.com/office/drawing/2014/main" id="{8DB3C07F-1FA3-09C5-A3C6-716692DADFA5}"/>
                      </a:ext>
                    </a:extLst>
                  </p:cNvPr>
                  <p:cNvSpPr/>
                  <p:nvPr/>
                </p:nvSpPr>
                <p:spPr>
                  <a:xfrm>
                    <a:off x="5235697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5" name="Rectangle 654">
                    <a:extLst>
                      <a:ext uri="{FF2B5EF4-FFF2-40B4-BE49-F238E27FC236}">
                        <a16:creationId xmlns:a16="http://schemas.microsoft.com/office/drawing/2014/main" id="{627471CA-C3BE-CD66-E2AB-FA439F51FDDB}"/>
                      </a:ext>
                    </a:extLst>
                  </p:cNvPr>
                  <p:cNvSpPr/>
                  <p:nvPr/>
                </p:nvSpPr>
                <p:spPr>
                  <a:xfrm>
                    <a:off x="5356239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6" name="Rectangle 655">
                    <a:extLst>
                      <a:ext uri="{FF2B5EF4-FFF2-40B4-BE49-F238E27FC236}">
                        <a16:creationId xmlns:a16="http://schemas.microsoft.com/office/drawing/2014/main" id="{A84800EB-3F21-C746-A0D3-40EB3D5FF24E}"/>
                      </a:ext>
                    </a:extLst>
                  </p:cNvPr>
                  <p:cNvSpPr/>
                  <p:nvPr/>
                </p:nvSpPr>
                <p:spPr>
                  <a:xfrm>
                    <a:off x="5470670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4C32FC71-913C-12F6-8AE5-CCA587633D69}"/>
                      </a:ext>
                    </a:extLst>
                  </p:cNvPr>
                  <p:cNvSpPr/>
                  <p:nvPr/>
                </p:nvSpPr>
                <p:spPr>
                  <a:xfrm>
                    <a:off x="5591212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8" name="Rectangle 657">
                    <a:extLst>
                      <a:ext uri="{FF2B5EF4-FFF2-40B4-BE49-F238E27FC236}">
                        <a16:creationId xmlns:a16="http://schemas.microsoft.com/office/drawing/2014/main" id="{05C79001-47D2-F29E-20A7-3A108BC89E66}"/>
                      </a:ext>
                    </a:extLst>
                  </p:cNvPr>
                  <p:cNvSpPr/>
                  <p:nvPr/>
                </p:nvSpPr>
                <p:spPr>
                  <a:xfrm>
                    <a:off x="5711754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9" name="Rectangle 658">
                    <a:extLst>
                      <a:ext uri="{FF2B5EF4-FFF2-40B4-BE49-F238E27FC236}">
                        <a16:creationId xmlns:a16="http://schemas.microsoft.com/office/drawing/2014/main" id="{5BB3DF7C-D2BE-5760-7F09-B89841264096}"/>
                      </a:ext>
                    </a:extLst>
                  </p:cNvPr>
                  <p:cNvSpPr/>
                  <p:nvPr/>
                </p:nvSpPr>
                <p:spPr>
                  <a:xfrm>
                    <a:off x="5832296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0" name="Rectangle 659">
                    <a:extLst>
                      <a:ext uri="{FF2B5EF4-FFF2-40B4-BE49-F238E27FC236}">
                        <a16:creationId xmlns:a16="http://schemas.microsoft.com/office/drawing/2014/main" id="{DC8366E8-E2D8-D4D4-AB70-09336BB9DA6D}"/>
                      </a:ext>
                    </a:extLst>
                  </p:cNvPr>
                  <p:cNvSpPr/>
                  <p:nvPr/>
                </p:nvSpPr>
                <p:spPr>
                  <a:xfrm>
                    <a:off x="5946727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1" name="Rectangle 660">
                    <a:extLst>
                      <a:ext uri="{FF2B5EF4-FFF2-40B4-BE49-F238E27FC236}">
                        <a16:creationId xmlns:a16="http://schemas.microsoft.com/office/drawing/2014/main" id="{FEE4D991-F38D-77FD-A99C-55D6D110DFE9}"/>
                      </a:ext>
                    </a:extLst>
                  </p:cNvPr>
                  <p:cNvSpPr/>
                  <p:nvPr/>
                </p:nvSpPr>
                <p:spPr>
                  <a:xfrm>
                    <a:off x="5235697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2" name="Rectangle 661">
                    <a:extLst>
                      <a:ext uri="{FF2B5EF4-FFF2-40B4-BE49-F238E27FC236}">
                        <a16:creationId xmlns:a16="http://schemas.microsoft.com/office/drawing/2014/main" id="{E6CC51BF-32A8-2A8B-9144-971D3EDD36ED}"/>
                      </a:ext>
                    </a:extLst>
                  </p:cNvPr>
                  <p:cNvSpPr/>
                  <p:nvPr/>
                </p:nvSpPr>
                <p:spPr>
                  <a:xfrm>
                    <a:off x="5356239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3" name="Rectangle 662">
                    <a:extLst>
                      <a:ext uri="{FF2B5EF4-FFF2-40B4-BE49-F238E27FC236}">
                        <a16:creationId xmlns:a16="http://schemas.microsoft.com/office/drawing/2014/main" id="{39282B78-2D95-3831-DB32-C2E3A40744EE}"/>
                      </a:ext>
                    </a:extLst>
                  </p:cNvPr>
                  <p:cNvSpPr/>
                  <p:nvPr/>
                </p:nvSpPr>
                <p:spPr>
                  <a:xfrm>
                    <a:off x="5470670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4" name="Rectangle 663">
                    <a:extLst>
                      <a:ext uri="{FF2B5EF4-FFF2-40B4-BE49-F238E27FC236}">
                        <a16:creationId xmlns:a16="http://schemas.microsoft.com/office/drawing/2014/main" id="{0260E386-747F-F051-0A42-C18B6CC97781}"/>
                      </a:ext>
                    </a:extLst>
                  </p:cNvPr>
                  <p:cNvSpPr/>
                  <p:nvPr/>
                </p:nvSpPr>
                <p:spPr>
                  <a:xfrm>
                    <a:off x="5591212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5" name="Rectangle 664">
                    <a:extLst>
                      <a:ext uri="{FF2B5EF4-FFF2-40B4-BE49-F238E27FC236}">
                        <a16:creationId xmlns:a16="http://schemas.microsoft.com/office/drawing/2014/main" id="{8B6D909A-B0B8-7B1E-9FFB-E3CBE2E1ACDE}"/>
                      </a:ext>
                    </a:extLst>
                  </p:cNvPr>
                  <p:cNvSpPr/>
                  <p:nvPr/>
                </p:nvSpPr>
                <p:spPr>
                  <a:xfrm>
                    <a:off x="5711754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6" name="Rectangle 665">
                    <a:extLst>
                      <a:ext uri="{FF2B5EF4-FFF2-40B4-BE49-F238E27FC236}">
                        <a16:creationId xmlns:a16="http://schemas.microsoft.com/office/drawing/2014/main" id="{A080433C-701F-802A-0BF2-809D1C07F56B}"/>
                      </a:ext>
                    </a:extLst>
                  </p:cNvPr>
                  <p:cNvSpPr/>
                  <p:nvPr/>
                </p:nvSpPr>
                <p:spPr>
                  <a:xfrm>
                    <a:off x="5832296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7" name="Rectangle 666">
                    <a:extLst>
                      <a:ext uri="{FF2B5EF4-FFF2-40B4-BE49-F238E27FC236}">
                        <a16:creationId xmlns:a16="http://schemas.microsoft.com/office/drawing/2014/main" id="{647E1280-7502-4DB2-3382-5A0684C40825}"/>
                      </a:ext>
                    </a:extLst>
                  </p:cNvPr>
                  <p:cNvSpPr/>
                  <p:nvPr/>
                </p:nvSpPr>
                <p:spPr>
                  <a:xfrm>
                    <a:off x="5946727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B49ACBB6-184F-B6C7-FCA9-FF98C6ACE893}"/>
                    </a:ext>
                  </a:extLst>
                </p:cNvPr>
                <p:cNvGrpSpPr/>
                <p:nvPr/>
              </p:nvGrpSpPr>
              <p:grpSpPr>
                <a:xfrm>
                  <a:off x="5246495" y="2820741"/>
                  <a:ext cx="363683" cy="351981"/>
                  <a:chOff x="5672798" y="1426317"/>
                  <a:chExt cx="363683" cy="351981"/>
                </a:xfrm>
              </p:grpSpPr>
              <p:grpSp>
                <p:nvGrpSpPr>
                  <p:cNvPr id="606" name="Group 605">
                    <a:extLst>
                      <a:ext uri="{FF2B5EF4-FFF2-40B4-BE49-F238E27FC236}">
                        <a16:creationId xmlns:a16="http://schemas.microsoft.com/office/drawing/2014/main" id="{391BAD25-2D81-9FE0-26AE-42E165B264AD}"/>
                      </a:ext>
                    </a:extLst>
                  </p:cNvPr>
                  <p:cNvGrpSpPr/>
                  <p:nvPr/>
                </p:nvGrpSpPr>
                <p:grpSpPr>
                  <a:xfrm>
                    <a:off x="5672798" y="1426317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4A4AD0F2-CC10-F055-C76E-70C0226D26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1DABF406-0AD1-EB6B-A855-3F7B8CF3EE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105CCF24-874F-86FC-E902-BFEDAD23F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607" name="Group 606">
                    <a:extLst>
                      <a:ext uri="{FF2B5EF4-FFF2-40B4-BE49-F238E27FC236}">
                        <a16:creationId xmlns:a16="http://schemas.microsoft.com/office/drawing/2014/main" id="{A5255262-142D-AFD5-BEA3-3D436C376606}"/>
                      </a:ext>
                    </a:extLst>
                  </p:cNvPr>
                  <p:cNvGrpSpPr/>
                  <p:nvPr/>
                </p:nvGrpSpPr>
                <p:grpSpPr>
                  <a:xfrm>
                    <a:off x="5795262" y="1426344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777F6800-AAD0-976D-3F03-27DEEE98F6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074FA6C9-7F02-3F2A-E2DB-1B3FF1BF8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4" name="Rectangle 613">
                      <a:extLst>
                        <a:ext uri="{FF2B5EF4-FFF2-40B4-BE49-F238E27FC236}">
                          <a16:creationId xmlns:a16="http://schemas.microsoft.com/office/drawing/2014/main" id="{CC9872A9-8510-1817-8795-FEC1A8FC4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02BEFDCA-8897-10D8-7781-0BC5B546E3D4}"/>
                      </a:ext>
                    </a:extLst>
                  </p:cNvPr>
                  <p:cNvGrpSpPr/>
                  <p:nvPr/>
                </p:nvGrpSpPr>
                <p:grpSpPr>
                  <a:xfrm>
                    <a:off x="5915804" y="1426317"/>
                    <a:ext cx="120677" cy="351954"/>
                    <a:chOff x="2652712" y="2088939"/>
                    <a:chExt cx="120677" cy="351954"/>
                  </a:xfrm>
                  <a:noFill/>
                </p:grpSpPr>
                <p:sp>
                  <p:nvSpPr>
                    <p:cNvPr id="609" name="Rectangle 608">
                      <a:extLst>
                        <a:ext uri="{FF2B5EF4-FFF2-40B4-BE49-F238E27FC236}">
                          <a16:creationId xmlns:a16="http://schemas.microsoft.com/office/drawing/2014/main" id="{1986D394-967D-C90B-A2AF-D5E0C71D2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088939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59BB6C92-EB4F-F89B-D53E-9FCD8D0768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847" y="2206006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CBC70834-083A-66CE-4620-388597EC9B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2712" y="2322605"/>
                      <a:ext cx="120542" cy="11828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1070" name="Group 1069">
              <a:extLst>
                <a:ext uri="{FF2B5EF4-FFF2-40B4-BE49-F238E27FC236}">
                  <a16:creationId xmlns:a16="http://schemas.microsoft.com/office/drawing/2014/main" id="{D5120B36-113C-B243-61B7-DF033C48905C}"/>
                </a:ext>
              </a:extLst>
            </p:cNvPr>
            <p:cNvGrpSpPr/>
            <p:nvPr/>
          </p:nvGrpSpPr>
          <p:grpSpPr>
            <a:xfrm>
              <a:off x="6128231" y="2701386"/>
              <a:ext cx="924243" cy="1038803"/>
              <a:chOff x="7343647" y="2896125"/>
              <a:chExt cx="924243" cy="1038803"/>
            </a:xfrm>
          </p:grpSpPr>
          <p:grpSp>
            <p:nvGrpSpPr>
              <p:cNvPr id="1005" name="Group 1004">
                <a:extLst>
                  <a:ext uri="{FF2B5EF4-FFF2-40B4-BE49-F238E27FC236}">
                    <a16:creationId xmlns:a16="http://schemas.microsoft.com/office/drawing/2014/main" id="{64A0C448-D136-E13F-E41B-85BDD2786B60}"/>
                  </a:ext>
                </a:extLst>
              </p:cNvPr>
              <p:cNvGrpSpPr/>
              <p:nvPr/>
            </p:nvGrpSpPr>
            <p:grpSpPr>
              <a:xfrm>
                <a:off x="7343647" y="2896125"/>
                <a:ext cx="831572" cy="945717"/>
                <a:chOff x="5235697" y="1145006"/>
                <a:chExt cx="831572" cy="945717"/>
              </a:xfrm>
            </p:grpSpPr>
            <p:sp>
              <p:nvSpPr>
                <p:cNvPr id="1019" name="TextBox 1018">
                  <a:extLst>
                    <a:ext uri="{FF2B5EF4-FFF2-40B4-BE49-F238E27FC236}">
                      <a16:creationId xmlns:a16="http://schemas.microsoft.com/office/drawing/2014/main" id="{EE078D49-447D-9A02-C009-D99366A6BABA}"/>
                    </a:ext>
                  </a:extLst>
                </p:cNvPr>
                <p:cNvSpPr txBox="1"/>
                <p:nvPr/>
              </p:nvSpPr>
              <p:spPr>
                <a:xfrm>
                  <a:off x="5705642" y="1145006"/>
                  <a:ext cx="6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endParaRPr lang="en-US" b="0"/>
                </a:p>
              </p:txBody>
            </p:sp>
            <p:sp>
              <p:nvSpPr>
                <p:cNvPr id="1020" name="Rectangle 1019">
                  <a:extLst>
                    <a:ext uri="{FF2B5EF4-FFF2-40B4-BE49-F238E27FC236}">
                      <a16:creationId xmlns:a16="http://schemas.microsoft.com/office/drawing/2014/main" id="{58CAA4B1-E4E4-4950-7332-6F2D0536D792}"/>
                    </a:ext>
                  </a:extLst>
                </p:cNvPr>
                <p:cNvSpPr/>
                <p:nvPr/>
              </p:nvSpPr>
              <p:spPr>
                <a:xfrm>
                  <a:off x="5235697" y="126262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1" name="Rectangle 1020">
                  <a:extLst>
                    <a:ext uri="{FF2B5EF4-FFF2-40B4-BE49-F238E27FC236}">
                      <a16:creationId xmlns:a16="http://schemas.microsoft.com/office/drawing/2014/main" id="{9FE30271-B5CD-7CA7-FF50-3A7EA73A4ABC}"/>
                    </a:ext>
                  </a:extLst>
                </p:cNvPr>
                <p:cNvSpPr/>
                <p:nvPr/>
              </p:nvSpPr>
              <p:spPr>
                <a:xfrm>
                  <a:off x="5356239" y="126262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2" name="Rectangle 1021">
                  <a:extLst>
                    <a:ext uri="{FF2B5EF4-FFF2-40B4-BE49-F238E27FC236}">
                      <a16:creationId xmlns:a16="http://schemas.microsoft.com/office/drawing/2014/main" id="{67287E48-1C1E-2BB5-C204-32ABCC0EAD15}"/>
                    </a:ext>
                  </a:extLst>
                </p:cNvPr>
                <p:cNvSpPr/>
                <p:nvPr/>
              </p:nvSpPr>
              <p:spPr>
                <a:xfrm>
                  <a:off x="5470670" y="126262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3" name="Rectangle 1022">
                  <a:extLst>
                    <a:ext uri="{FF2B5EF4-FFF2-40B4-BE49-F238E27FC236}">
                      <a16:creationId xmlns:a16="http://schemas.microsoft.com/office/drawing/2014/main" id="{BD98D636-AD31-F677-8147-689600D16BBA}"/>
                    </a:ext>
                  </a:extLst>
                </p:cNvPr>
                <p:cNvSpPr/>
                <p:nvPr/>
              </p:nvSpPr>
              <p:spPr>
                <a:xfrm>
                  <a:off x="5591212" y="126262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4" name="Rectangle 1023">
                  <a:extLst>
                    <a:ext uri="{FF2B5EF4-FFF2-40B4-BE49-F238E27FC236}">
                      <a16:creationId xmlns:a16="http://schemas.microsoft.com/office/drawing/2014/main" id="{37D655B2-487D-9E41-A028-67169859E56F}"/>
                    </a:ext>
                  </a:extLst>
                </p:cNvPr>
                <p:cNvSpPr/>
                <p:nvPr/>
              </p:nvSpPr>
              <p:spPr>
                <a:xfrm>
                  <a:off x="5711754" y="126420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5" name="Rectangle 1024">
                  <a:extLst>
                    <a:ext uri="{FF2B5EF4-FFF2-40B4-BE49-F238E27FC236}">
                      <a16:creationId xmlns:a16="http://schemas.microsoft.com/office/drawing/2014/main" id="{0C8FDA89-4176-3FAD-C0C7-06ABD36EA808}"/>
                    </a:ext>
                  </a:extLst>
                </p:cNvPr>
                <p:cNvSpPr/>
                <p:nvPr/>
              </p:nvSpPr>
              <p:spPr>
                <a:xfrm>
                  <a:off x="5832296" y="126420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6" name="Rectangle 1025">
                  <a:extLst>
                    <a:ext uri="{FF2B5EF4-FFF2-40B4-BE49-F238E27FC236}">
                      <a16:creationId xmlns:a16="http://schemas.microsoft.com/office/drawing/2014/main" id="{B1BDA5AA-9972-23C9-360A-395AC37FAC6C}"/>
                    </a:ext>
                  </a:extLst>
                </p:cNvPr>
                <p:cNvSpPr/>
                <p:nvPr/>
              </p:nvSpPr>
              <p:spPr>
                <a:xfrm>
                  <a:off x="5946727" y="126420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7" name="Rectangle 1026">
                  <a:extLst>
                    <a:ext uri="{FF2B5EF4-FFF2-40B4-BE49-F238E27FC236}">
                      <a16:creationId xmlns:a16="http://schemas.microsoft.com/office/drawing/2014/main" id="{F65FA1B2-D2F1-0078-88FF-22A7D7BB6FF8}"/>
                    </a:ext>
                  </a:extLst>
                </p:cNvPr>
                <p:cNvSpPr/>
                <p:nvPr/>
              </p:nvSpPr>
              <p:spPr>
                <a:xfrm>
                  <a:off x="5235697" y="138090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8" name="Rectangle 1027">
                  <a:extLst>
                    <a:ext uri="{FF2B5EF4-FFF2-40B4-BE49-F238E27FC236}">
                      <a16:creationId xmlns:a16="http://schemas.microsoft.com/office/drawing/2014/main" id="{0BCE05C7-ED24-274B-F324-C05D98180C6C}"/>
                    </a:ext>
                  </a:extLst>
                </p:cNvPr>
                <p:cNvSpPr/>
                <p:nvPr/>
              </p:nvSpPr>
              <p:spPr>
                <a:xfrm>
                  <a:off x="5356239" y="138090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9" name="Rectangle 1028">
                  <a:extLst>
                    <a:ext uri="{FF2B5EF4-FFF2-40B4-BE49-F238E27FC236}">
                      <a16:creationId xmlns:a16="http://schemas.microsoft.com/office/drawing/2014/main" id="{958E50D4-0C38-35D9-5E6E-3A3D621F2B21}"/>
                    </a:ext>
                  </a:extLst>
                </p:cNvPr>
                <p:cNvSpPr/>
                <p:nvPr/>
              </p:nvSpPr>
              <p:spPr>
                <a:xfrm>
                  <a:off x="5470670" y="138090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0" name="Rectangle 1029">
                  <a:extLst>
                    <a:ext uri="{FF2B5EF4-FFF2-40B4-BE49-F238E27FC236}">
                      <a16:creationId xmlns:a16="http://schemas.microsoft.com/office/drawing/2014/main" id="{07C5D133-1674-CD66-22EE-4DB49EC109CF}"/>
                    </a:ext>
                  </a:extLst>
                </p:cNvPr>
                <p:cNvSpPr/>
                <p:nvPr/>
              </p:nvSpPr>
              <p:spPr>
                <a:xfrm>
                  <a:off x="5591212" y="138090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1" name="Rectangle 1030">
                  <a:extLst>
                    <a:ext uri="{FF2B5EF4-FFF2-40B4-BE49-F238E27FC236}">
                      <a16:creationId xmlns:a16="http://schemas.microsoft.com/office/drawing/2014/main" id="{642E62AD-1155-1FE4-C0BD-5E9F17268110}"/>
                    </a:ext>
                  </a:extLst>
                </p:cNvPr>
                <p:cNvSpPr/>
                <p:nvPr/>
              </p:nvSpPr>
              <p:spPr>
                <a:xfrm>
                  <a:off x="5711754" y="138249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2" name="Rectangle 1031">
                  <a:extLst>
                    <a:ext uri="{FF2B5EF4-FFF2-40B4-BE49-F238E27FC236}">
                      <a16:creationId xmlns:a16="http://schemas.microsoft.com/office/drawing/2014/main" id="{4E788326-F04F-2360-3139-2EDCEB108E00}"/>
                    </a:ext>
                  </a:extLst>
                </p:cNvPr>
                <p:cNvSpPr/>
                <p:nvPr/>
              </p:nvSpPr>
              <p:spPr>
                <a:xfrm>
                  <a:off x="5832296" y="138249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3" name="Rectangle 1032">
                  <a:extLst>
                    <a:ext uri="{FF2B5EF4-FFF2-40B4-BE49-F238E27FC236}">
                      <a16:creationId xmlns:a16="http://schemas.microsoft.com/office/drawing/2014/main" id="{A07C5321-3929-C354-0DCB-0682AFFAE647}"/>
                    </a:ext>
                  </a:extLst>
                </p:cNvPr>
                <p:cNvSpPr/>
                <p:nvPr/>
              </p:nvSpPr>
              <p:spPr>
                <a:xfrm>
                  <a:off x="5946727" y="138249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4" name="Rectangle 1033">
                  <a:extLst>
                    <a:ext uri="{FF2B5EF4-FFF2-40B4-BE49-F238E27FC236}">
                      <a16:creationId xmlns:a16="http://schemas.microsoft.com/office/drawing/2014/main" id="{366E0C13-A247-3682-02E8-7B61A50998AD}"/>
                    </a:ext>
                  </a:extLst>
                </p:cNvPr>
                <p:cNvSpPr/>
                <p:nvPr/>
              </p:nvSpPr>
              <p:spPr>
                <a:xfrm>
                  <a:off x="5235697" y="149603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5" name="Rectangle 1034">
                  <a:extLst>
                    <a:ext uri="{FF2B5EF4-FFF2-40B4-BE49-F238E27FC236}">
                      <a16:creationId xmlns:a16="http://schemas.microsoft.com/office/drawing/2014/main" id="{7BE2EBCE-5AD8-6D47-E3CC-D8C8861B9BE6}"/>
                    </a:ext>
                  </a:extLst>
                </p:cNvPr>
                <p:cNvSpPr/>
                <p:nvPr/>
              </p:nvSpPr>
              <p:spPr>
                <a:xfrm>
                  <a:off x="5356239" y="149603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6" name="Rectangle 1035">
                  <a:extLst>
                    <a:ext uri="{FF2B5EF4-FFF2-40B4-BE49-F238E27FC236}">
                      <a16:creationId xmlns:a16="http://schemas.microsoft.com/office/drawing/2014/main" id="{88ED1D44-26D5-3445-5A15-995185FDC912}"/>
                    </a:ext>
                  </a:extLst>
                </p:cNvPr>
                <p:cNvSpPr/>
                <p:nvPr/>
              </p:nvSpPr>
              <p:spPr>
                <a:xfrm>
                  <a:off x="5470670" y="149603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7" name="Rectangle 1036">
                  <a:extLst>
                    <a:ext uri="{FF2B5EF4-FFF2-40B4-BE49-F238E27FC236}">
                      <a16:creationId xmlns:a16="http://schemas.microsoft.com/office/drawing/2014/main" id="{289D9596-A368-DBD9-9A0D-166CDD9C8921}"/>
                    </a:ext>
                  </a:extLst>
                </p:cNvPr>
                <p:cNvSpPr/>
                <p:nvPr/>
              </p:nvSpPr>
              <p:spPr>
                <a:xfrm>
                  <a:off x="5591212" y="149603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8" name="Rectangle 1037">
                  <a:extLst>
                    <a:ext uri="{FF2B5EF4-FFF2-40B4-BE49-F238E27FC236}">
                      <a16:creationId xmlns:a16="http://schemas.microsoft.com/office/drawing/2014/main" id="{F4CA6ADA-134E-C17F-5344-7FD84649ED4B}"/>
                    </a:ext>
                  </a:extLst>
                </p:cNvPr>
                <p:cNvSpPr/>
                <p:nvPr/>
              </p:nvSpPr>
              <p:spPr>
                <a:xfrm>
                  <a:off x="5711754" y="149761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9" name="Rectangle 1038">
                  <a:extLst>
                    <a:ext uri="{FF2B5EF4-FFF2-40B4-BE49-F238E27FC236}">
                      <a16:creationId xmlns:a16="http://schemas.microsoft.com/office/drawing/2014/main" id="{3CD2A513-77D8-9170-27CF-769F795827CE}"/>
                    </a:ext>
                  </a:extLst>
                </p:cNvPr>
                <p:cNvSpPr/>
                <p:nvPr/>
              </p:nvSpPr>
              <p:spPr>
                <a:xfrm>
                  <a:off x="5832296" y="149761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0" name="Rectangle 1039">
                  <a:extLst>
                    <a:ext uri="{FF2B5EF4-FFF2-40B4-BE49-F238E27FC236}">
                      <a16:creationId xmlns:a16="http://schemas.microsoft.com/office/drawing/2014/main" id="{4983D0EA-E8ED-4261-5EC8-5534BE613F0F}"/>
                    </a:ext>
                  </a:extLst>
                </p:cNvPr>
                <p:cNvSpPr/>
                <p:nvPr/>
              </p:nvSpPr>
              <p:spPr>
                <a:xfrm>
                  <a:off x="5946727" y="149761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1" name="Rectangle 1040">
                  <a:extLst>
                    <a:ext uri="{FF2B5EF4-FFF2-40B4-BE49-F238E27FC236}">
                      <a16:creationId xmlns:a16="http://schemas.microsoft.com/office/drawing/2014/main" id="{D7905311-3887-81A3-FB8D-F864928D9414}"/>
                    </a:ext>
                  </a:extLst>
                </p:cNvPr>
                <p:cNvSpPr/>
                <p:nvPr/>
              </p:nvSpPr>
              <p:spPr>
                <a:xfrm>
                  <a:off x="5235697" y="161431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2" name="Rectangle 1041">
                  <a:extLst>
                    <a:ext uri="{FF2B5EF4-FFF2-40B4-BE49-F238E27FC236}">
                      <a16:creationId xmlns:a16="http://schemas.microsoft.com/office/drawing/2014/main" id="{CDD6CB1E-859A-E21B-D1DA-2FB28DAB6288}"/>
                    </a:ext>
                  </a:extLst>
                </p:cNvPr>
                <p:cNvSpPr/>
                <p:nvPr/>
              </p:nvSpPr>
              <p:spPr>
                <a:xfrm>
                  <a:off x="5356239" y="161431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3" name="Rectangle 1042">
                  <a:extLst>
                    <a:ext uri="{FF2B5EF4-FFF2-40B4-BE49-F238E27FC236}">
                      <a16:creationId xmlns:a16="http://schemas.microsoft.com/office/drawing/2014/main" id="{5605CD8B-6E64-E086-C009-7439F1636953}"/>
                    </a:ext>
                  </a:extLst>
                </p:cNvPr>
                <p:cNvSpPr/>
                <p:nvPr/>
              </p:nvSpPr>
              <p:spPr>
                <a:xfrm>
                  <a:off x="5470670" y="161431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4" name="Rectangle 1043">
                  <a:extLst>
                    <a:ext uri="{FF2B5EF4-FFF2-40B4-BE49-F238E27FC236}">
                      <a16:creationId xmlns:a16="http://schemas.microsoft.com/office/drawing/2014/main" id="{95F45039-2583-D7F1-1A7C-5A2AA1C1DD8C}"/>
                    </a:ext>
                  </a:extLst>
                </p:cNvPr>
                <p:cNvSpPr/>
                <p:nvPr/>
              </p:nvSpPr>
              <p:spPr>
                <a:xfrm>
                  <a:off x="5591212" y="161431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5" name="Rectangle 1044">
                  <a:extLst>
                    <a:ext uri="{FF2B5EF4-FFF2-40B4-BE49-F238E27FC236}">
                      <a16:creationId xmlns:a16="http://schemas.microsoft.com/office/drawing/2014/main" id="{637C2751-FFE5-81D3-3957-2867C7619C4F}"/>
                    </a:ext>
                  </a:extLst>
                </p:cNvPr>
                <p:cNvSpPr/>
                <p:nvPr/>
              </p:nvSpPr>
              <p:spPr>
                <a:xfrm>
                  <a:off x="5711754" y="161590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6" name="Rectangle 1045">
                  <a:extLst>
                    <a:ext uri="{FF2B5EF4-FFF2-40B4-BE49-F238E27FC236}">
                      <a16:creationId xmlns:a16="http://schemas.microsoft.com/office/drawing/2014/main" id="{77D79CD2-BBAF-1271-0AF3-E4EF5167A676}"/>
                    </a:ext>
                  </a:extLst>
                </p:cNvPr>
                <p:cNvSpPr/>
                <p:nvPr/>
              </p:nvSpPr>
              <p:spPr>
                <a:xfrm>
                  <a:off x="5832296" y="161590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7" name="Rectangle 1046">
                  <a:extLst>
                    <a:ext uri="{FF2B5EF4-FFF2-40B4-BE49-F238E27FC236}">
                      <a16:creationId xmlns:a16="http://schemas.microsoft.com/office/drawing/2014/main" id="{06FC3AB4-688B-C2FC-EB7D-22B278756667}"/>
                    </a:ext>
                  </a:extLst>
                </p:cNvPr>
                <p:cNvSpPr/>
                <p:nvPr/>
              </p:nvSpPr>
              <p:spPr>
                <a:xfrm>
                  <a:off x="5946727" y="161590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8" name="Rectangle 1047">
                  <a:extLst>
                    <a:ext uri="{FF2B5EF4-FFF2-40B4-BE49-F238E27FC236}">
                      <a16:creationId xmlns:a16="http://schemas.microsoft.com/office/drawing/2014/main" id="{3A0B7914-3E11-B197-F8D0-05806D6552F1}"/>
                    </a:ext>
                  </a:extLst>
                </p:cNvPr>
                <p:cNvSpPr/>
                <p:nvPr/>
              </p:nvSpPr>
              <p:spPr>
                <a:xfrm>
                  <a:off x="5235697" y="173385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9" name="Rectangle 1048">
                  <a:extLst>
                    <a:ext uri="{FF2B5EF4-FFF2-40B4-BE49-F238E27FC236}">
                      <a16:creationId xmlns:a16="http://schemas.microsoft.com/office/drawing/2014/main" id="{2F6CC5BE-32CE-01CE-B294-E5C54592EE29}"/>
                    </a:ext>
                  </a:extLst>
                </p:cNvPr>
                <p:cNvSpPr/>
                <p:nvPr/>
              </p:nvSpPr>
              <p:spPr>
                <a:xfrm>
                  <a:off x="5356239" y="173385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0" name="Rectangle 1049">
                  <a:extLst>
                    <a:ext uri="{FF2B5EF4-FFF2-40B4-BE49-F238E27FC236}">
                      <a16:creationId xmlns:a16="http://schemas.microsoft.com/office/drawing/2014/main" id="{88ACBA7D-0BCC-896D-C3B6-5684F7080F08}"/>
                    </a:ext>
                  </a:extLst>
                </p:cNvPr>
                <p:cNvSpPr/>
                <p:nvPr/>
              </p:nvSpPr>
              <p:spPr>
                <a:xfrm>
                  <a:off x="5470670" y="173385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1" name="Rectangle 1050">
                  <a:extLst>
                    <a:ext uri="{FF2B5EF4-FFF2-40B4-BE49-F238E27FC236}">
                      <a16:creationId xmlns:a16="http://schemas.microsoft.com/office/drawing/2014/main" id="{8F5A847B-3534-150D-EE6C-6B33B10FD25E}"/>
                    </a:ext>
                  </a:extLst>
                </p:cNvPr>
                <p:cNvSpPr/>
                <p:nvPr/>
              </p:nvSpPr>
              <p:spPr>
                <a:xfrm>
                  <a:off x="5591212" y="173385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2" name="Rectangle 1051">
                  <a:extLst>
                    <a:ext uri="{FF2B5EF4-FFF2-40B4-BE49-F238E27FC236}">
                      <a16:creationId xmlns:a16="http://schemas.microsoft.com/office/drawing/2014/main" id="{69565E43-3E01-3044-7E8A-89811B80DD2E}"/>
                    </a:ext>
                  </a:extLst>
                </p:cNvPr>
                <p:cNvSpPr/>
                <p:nvPr/>
              </p:nvSpPr>
              <p:spPr>
                <a:xfrm>
                  <a:off x="5711754" y="173543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3" name="Rectangle 1052">
                  <a:extLst>
                    <a:ext uri="{FF2B5EF4-FFF2-40B4-BE49-F238E27FC236}">
                      <a16:creationId xmlns:a16="http://schemas.microsoft.com/office/drawing/2014/main" id="{18B4734E-CF6D-99D2-8410-82FB48825D5E}"/>
                    </a:ext>
                  </a:extLst>
                </p:cNvPr>
                <p:cNvSpPr/>
                <p:nvPr/>
              </p:nvSpPr>
              <p:spPr>
                <a:xfrm>
                  <a:off x="5832296" y="173543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4" name="Rectangle 1053">
                  <a:extLst>
                    <a:ext uri="{FF2B5EF4-FFF2-40B4-BE49-F238E27FC236}">
                      <a16:creationId xmlns:a16="http://schemas.microsoft.com/office/drawing/2014/main" id="{C6588C06-2705-FB42-5B90-6F3663BAD5D0}"/>
                    </a:ext>
                  </a:extLst>
                </p:cNvPr>
                <p:cNvSpPr/>
                <p:nvPr/>
              </p:nvSpPr>
              <p:spPr>
                <a:xfrm>
                  <a:off x="5946727" y="173543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5" name="Rectangle 1054">
                  <a:extLst>
                    <a:ext uri="{FF2B5EF4-FFF2-40B4-BE49-F238E27FC236}">
                      <a16:creationId xmlns:a16="http://schemas.microsoft.com/office/drawing/2014/main" id="{A365057E-1FDA-EFC3-ABAD-E822E74FDB37}"/>
                    </a:ext>
                  </a:extLst>
                </p:cNvPr>
                <p:cNvSpPr/>
                <p:nvPr/>
              </p:nvSpPr>
              <p:spPr>
                <a:xfrm>
                  <a:off x="5235697" y="185213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6" name="Rectangle 1055">
                  <a:extLst>
                    <a:ext uri="{FF2B5EF4-FFF2-40B4-BE49-F238E27FC236}">
                      <a16:creationId xmlns:a16="http://schemas.microsoft.com/office/drawing/2014/main" id="{7D745578-6F62-A61F-2F56-D9491821AE48}"/>
                    </a:ext>
                  </a:extLst>
                </p:cNvPr>
                <p:cNvSpPr/>
                <p:nvPr/>
              </p:nvSpPr>
              <p:spPr>
                <a:xfrm>
                  <a:off x="5356239" y="185213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7" name="Rectangle 1056">
                  <a:extLst>
                    <a:ext uri="{FF2B5EF4-FFF2-40B4-BE49-F238E27FC236}">
                      <a16:creationId xmlns:a16="http://schemas.microsoft.com/office/drawing/2014/main" id="{F029DE27-D598-75B7-28B8-32FFC1B31B64}"/>
                    </a:ext>
                  </a:extLst>
                </p:cNvPr>
                <p:cNvSpPr/>
                <p:nvPr/>
              </p:nvSpPr>
              <p:spPr>
                <a:xfrm>
                  <a:off x="5470670" y="185213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8" name="Rectangle 1057">
                  <a:extLst>
                    <a:ext uri="{FF2B5EF4-FFF2-40B4-BE49-F238E27FC236}">
                      <a16:creationId xmlns:a16="http://schemas.microsoft.com/office/drawing/2014/main" id="{65EF9745-823F-97F0-3B3A-9CC8FEBE549F}"/>
                    </a:ext>
                  </a:extLst>
                </p:cNvPr>
                <p:cNvSpPr/>
                <p:nvPr/>
              </p:nvSpPr>
              <p:spPr>
                <a:xfrm>
                  <a:off x="5591212" y="1852139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9" name="Rectangle 1058">
                  <a:extLst>
                    <a:ext uri="{FF2B5EF4-FFF2-40B4-BE49-F238E27FC236}">
                      <a16:creationId xmlns:a16="http://schemas.microsoft.com/office/drawing/2014/main" id="{85D86C5D-2492-737D-B683-2BC6902721E7}"/>
                    </a:ext>
                  </a:extLst>
                </p:cNvPr>
                <p:cNvSpPr/>
                <p:nvPr/>
              </p:nvSpPr>
              <p:spPr>
                <a:xfrm>
                  <a:off x="5711754" y="185372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0" name="Rectangle 1059">
                  <a:extLst>
                    <a:ext uri="{FF2B5EF4-FFF2-40B4-BE49-F238E27FC236}">
                      <a16:creationId xmlns:a16="http://schemas.microsoft.com/office/drawing/2014/main" id="{10429830-7E31-995F-2851-AA280CC335AC}"/>
                    </a:ext>
                  </a:extLst>
                </p:cNvPr>
                <p:cNvSpPr/>
                <p:nvPr/>
              </p:nvSpPr>
              <p:spPr>
                <a:xfrm>
                  <a:off x="5832296" y="185372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1" name="Rectangle 1060">
                  <a:extLst>
                    <a:ext uri="{FF2B5EF4-FFF2-40B4-BE49-F238E27FC236}">
                      <a16:creationId xmlns:a16="http://schemas.microsoft.com/office/drawing/2014/main" id="{AA5D772E-B8F9-03F5-21B2-FF61BB65BC5C}"/>
                    </a:ext>
                  </a:extLst>
                </p:cNvPr>
                <p:cNvSpPr/>
                <p:nvPr/>
              </p:nvSpPr>
              <p:spPr>
                <a:xfrm>
                  <a:off x="5946727" y="185372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2" name="Rectangle 1061">
                  <a:extLst>
                    <a:ext uri="{FF2B5EF4-FFF2-40B4-BE49-F238E27FC236}">
                      <a16:creationId xmlns:a16="http://schemas.microsoft.com/office/drawing/2014/main" id="{F6D98B10-A8CF-3ED9-67E2-F926FB2DED41}"/>
                    </a:ext>
                  </a:extLst>
                </p:cNvPr>
                <p:cNvSpPr/>
                <p:nvPr/>
              </p:nvSpPr>
              <p:spPr>
                <a:xfrm>
                  <a:off x="5235697" y="197085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3" name="Rectangle 1062">
                  <a:extLst>
                    <a:ext uri="{FF2B5EF4-FFF2-40B4-BE49-F238E27FC236}">
                      <a16:creationId xmlns:a16="http://schemas.microsoft.com/office/drawing/2014/main" id="{3305971F-D0B7-6F83-7C50-0B6D6F93B965}"/>
                    </a:ext>
                  </a:extLst>
                </p:cNvPr>
                <p:cNvSpPr/>
                <p:nvPr/>
              </p:nvSpPr>
              <p:spPr>
                <a:xfrm>
                  <a:off x="5356239" y="197085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4" name="Rectangle 1063">
                  <a:extLst>
                    <a:ext uri="{FF2B5EF4-FFF2-40B4-BE49-F238E27FC236}">
                      <a16:creationId xmlns:a16="http://schemas.microsoft.com/office/drawing/2014/main" id="{7D862215-78B0-E61E-17C5-7504840A0571}"/>
                    </a:ext>
                  </a:extLst>
                </p:cNvPr>
                <p:cNvSpPr/>
                <p:nvPr/>
              </p:nvSpPr>
              <p:spPr>
                <a:xfrm>
                  <a:off x="5470670" y="197085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" name="Rectangle 1064">
                  <a:extLst>
                    <a:ext uri="{FF2B5EF4-FFF2-40B4-BE49-F238E27FC236}">
                      <a16:creationId xmlns:a16="http://schemas.microsoft.com/office/drawing/2014/main" id="{9E21B9EF-AC7F-A2F8-4ECC-82FEF6B1EF92}"/>
                    </a:ext>
                  </a:extLst>
                </p:cNvPr>
                <p:cNvSpPr/>
                <p:nvPr/>
              </p:nvSpPr>
              <p:spPr>
                <a:xfrm>
                  <a:off x="5591212" y="197085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6" name="Rectangle 1065">
                  <a:extLst>
                    <a:ext uri="{FF2B5EF4-FFF2-40B4-BE49-F238E27FC236}">
                      <a16:creationId xmlns:a16="http://schemas.microsoft.com/office/drawing/2014/main" id="{501BDF50-6C6B-8B46-8D07-86C1C719BCE0}"/>
                    </a:ext>
                  </a:extLst>
                </p:cNvPr>
                <p:cNvSpPr/>
                <p:nvPr/>
              </p:nvSpPr>
              <p:spPr>
                <a:xfrm>
                  <a:off x="5711754" y="1972435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7" name="Rectangle 1066">
                  <a:extLst>
                    <a:ext uri="{FF2B5EF4-FFF2-40B4-BE49-F238E27FC236}">
                      <a16:creationId xmlns:a16="http://schemas.microsoft.com/office/drawing/2014/main" id="{910FCEF1-0E8F-7046-AA8D-91255CBD42D2}"/>
                    </a:ext>
                  </a:extLst>
                </p:cNvPr>
                <p:cNvSpPr/>
                <p:nvPr/>
              </p:nvSpPr>
              <p:spPr>
                <a:xfrm>
                  <a:off x="5832296" y="1972435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8" name="Rectangle 1067">
                  <a:extLst>
                    <a:ext uri="{FF2B5EF4-FFF2-40B4-BE49-F238E27FC236}">
                      <a16:creationId xmlns:a16="http://schemas.microsoft.com/office/drawing/2014/main" id="{5977F567-0B75-95FE-720F-B02D8211845E}"/>
                    </a:ext>
                  </a:extLst>
                </p:cNvPr>
                <p:cNvSpPr/>
                <p:nvPr/>
              </p:nvSpPr>
              <p:spPr>
                <a:xfrm>
                  <a:off x="5946727" y="1972435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9" name="Group 1068">
                <a:extLst>
                  <a:ext uri="{FF2B5EF4-FFF2-40B4-BE49-F238E27FC236}">
                    <a16:creationId xmlns:a16="http://schemas.microsoft.com/office/drawing/2014/main" id="{F296C697-5C45-61CE-DD36-1DE83AABCD5F}"/>
                  </a:ext>
                </a:extLst>
              </p:cNvPr>
              <p:cNvGrpSpPr/>
              <p:nvPr/>
            </p:nvGrpSpPr>
            <p:grpSpPr>
              <a:xfrm>
                <a:off x="7389297" y="2941044"/>
                <a:ext cx="878593" cy="993884"/>
                <a:chOff x="7389297" y="2941044"/>
                <a:chExt cx="878593" cy="993884"/>
              </a:xfrm>
            </p:grpSpPr>
            <p:grpSp>
              <p:nvGrpSpPr>
                <p:cNvPr id="941" name="Group 940">
                  <a:extLst>
                    <a:ext uri="{FF2B5EF4-FFF2-40B4-BE49-F238E27FC236}">
                      <a16:creationId xmlns:a16="http://schemas.microsoft.com/office/drawing/2014/main" id="{4A1D0956-4A84-DE32-2094-B35284D349EB}"/>
                    </a:ext>
                  </a:extLst>
                </p:cNvPr>
                <p:cNvGrpSpPr/>
                <p:nvPr/>
              </p:nvGrpSpPr>
              <p:grpSpPr>
                <a:xfrm>
                  <a:off x="7389297" y="2941044"/>
                  <a:ext cx="831572" cy="945717"/>
                  <a:chOff x="5235697" y="1145006"/>
                  <a:chExt cx="831572" cy="945717"/>
                </a:xfrm>
              </p:grpSpPr>
              <p:sp>
                <p:nvSpPr>
                  <p:cNvPr id="955" name="TextBox 954">
                    <a:extLst>
                      <a:ext uri="{FF2B5EF4-FFF2-40B4-BE49-F238E27FC236}">
                        <a16:creationId xmlns:a16="http://schemas.microsoft.com/office/drawing/2014/main" id="{16E36DE6-6FCA-8D0D-55E6-2520DAA772B0}"/>
                      </a:ext>
                    </a:extLst>
                  </p:cNvPr>
                  <p:cNvSpPr txBox="1"/>
                  <p:nvPr/>
                </p:nvSpPr>
                <p:spPr>
                  <a:xfrm>
                    <a:off x="5705642" y="1145006"/>
                    <a:ext cx="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endParaRPr lang="en-US" b="0"/>
                  </a:p>
                </p:txBody>
              </p:sp>
              <p:sp>
                <p:nvSpPr>
                  <p:cNvPr id="956" name="Rectangle 955">
                    <a:extLst>
                      <a:ext uri="{FF2B5EF4-FFF2-40B4-BE49-F238E27FC236}">
                        <a16:creationId xmlns:a16="http://schemas.microsoft.com/office/drawing/2014/main" id="{9F4A4880-CF72-60BC-2E3C-9A346DB4DE24}"/>
                      </a:ext>
                    </a:extLst>
                  </p:cNvPr>
                  <p:cNvSpPr/>
                  <p:nvPr/>
                </p:nvSpPr>
                <p:spPr>
                  <a:xfrm>
                    <a:off x="5235697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57" name="Rectangle 956">
                    <a:extLst>
                      <a:ext uri="{FF2B5EF4-FFF2-40B4-BE49-F238E27FC236}">
                        <a16:creationId xmlns:a16="http://schemas.microsoft.com/office/drawing/2014/main" id="{E8CDA5BE-B7E1-8755-9AC8-9709EC7F9D67}"/>
                      </a:ext>
                    </a:extLst>
                  </p:cNvPr>
                  <p:cNvSpPr/>
                  <p:nvPr/>
                </p:nvSpPr>
                <p:spPr>
                  <a:xfrm>
                    <a:off x="5356239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58" name="Rectangle 957">
                    <a:extLst>
                      <a:ext uri="{FF2B5EF4-FFF2-40B4-BE49-F238E27FC236}">
                        <a16:creationId xmlns:a16="http://schemas.microsoft.com/office/drawing/2014/main" id="{89913524-1B60-BB39-3AA3-74D762FB229B}"/>
                      </a:ext>
                    </a:extLst>
                  </p:cNvPr>
                  <p:cNvSpPr/>
                  <p:nvPr/>
                </p:nvSpPr>
                <p:spPr>
                  <a:xfrm>
                    <a:off x="5470670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59" name="Rectangle 958">
                    <a:extLst>
                      <a:ext uri="{FF2B5EF4-FFF2-40B4-BE49-F238E27FC236}">
                        <a16:creationId xmlns:a16="http://schemas.microsoft.com/office/drawing/2014/main" id="{9435DECC-24C1-C777-F8AC-B19AC125E643}"/>
                      </a:ext>
                    </a:extLst>
                  </p:cNvPr>
                  <p:cNvSpPr/>
                  <p:nvPr/>
                </p:nvSpPr>
                <p:spPr>
                  <a:xfrm>
                    <a:off x="5591212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0" name="Rectangle 959">
                    <a:extLst>
                      <a:ext uri="{FF2B5EF4-FFF2-40B4-BE49-F238E27FC236}">
                        <a16:creationId xmlns:a16="http://schemas.microsoft.com/office/drawing/2014/main" id="{FAE88461-A62B-C1B4-4CFD-61E99957A117}"/>
                      </a:ext>
                    </a:extLst>
                  </p:cNvPr>
                  <p:cNvSpPr/>
                  <p:nvPr/>
                </p:nvSpPr>
                <p:spPr>
                  <a:xfrm>
                    <a:off x="5711754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1" name="Rectangle 960">
                    <a:extLst>
                      <a:ext uri="{FF2B5EF4-FFF2-40B4-BE49-F238E27FC236}">
                        <a16:creationId xmlns:a16="http://schemas.microsoft.com/office/drawing/2014/main" id="{345E4E9E-2B9C-6CB6-1B50-FC626610318A}"/>
                      </a:ext>
                    </a:extLst>
                  </p:cNvPr>
                  <p:cNvSpPr/>
                  <p:nvPr/>
                </p:nvSpPr>
                <p:spPr>
                  <a:xfrm>
                    <a:off x="5832296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2" name="Rectangle 961">
                    <a:extLst>
                      <a:ext uri="{FF2B5EF4-FFF2-40B4-BE49-F238E27FC236}">
                        <a16:creationId xmlns:a16="http://schemas.microsoft.com/office/drawing/2014/main" id="{1E602D3A-7279-C146-E368-804834971BFF}"/>
                      </a:ext>
                    </a:extLst>
                  </p:cNvPr>
                  <p:cNvSpPr/>
                  <p:nvPr/>
                </p:nvSpPr>
                <p:spPr>
                  <a:xfrm>
                    <a:off x="5946727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3" name="Rectangle 962">
                    <a:extLst>
                      <a:ext uri="{FF2B5EF4-FFF2-40B4-BE49-F238E27FC236}">
                        <a16:creationId xmlns:a16="http://schemas.microsoft.com/office/drawing/2014/main" id="{4980C3CE-97CE-12FA-3D83-44BBB97CEB91}"/>
                      </a:ext>
                    </a:extLst>
                  </p:cNvPr>
                  <p:cNvSpPr/>
                  <p:nvPr/>
                </p:nvSpPr>
                <p:spPr>
                  <a:xfrm>
                    <a:off x="5235697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4" name="Rectangle 963">
                    <a:extLst>
                      <a:ext uri="{FF2B5EF4-FFF2-40B4-BE49-F238E27FC236}">
                        <a16:creationId xmlns:a16="http://schemas.microsoft.com/office/drawing/2014/main" id="{5B488440-30E5-7DAE-8765-6C083DD36681}"/>
                      </a:ext>
                    </a:extLst>
                  </p:cNvPr>
                  <p:cNvSpPr/>
                  <p:nvPr/>
                </p:nvSpPr>
                <p:spPr>
                  <a:xfrm>
                    <a:off x="5356239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5" name="Rectangle 964">
                    <a:extLst>
                      <a:ext uri="{FF2B5EF4-FFF2-40B4-BE49-F238E27FC236}">
                        <a16:creationId xmlns:a16="http://schemas.microsoft.com/office/drawing/2014/main" id="{FF985E7E-AF1C-9FE6-2600-A04BE333E194}"/>
                      </a:ext>
                    </a:extLst>
                  </p:cNvPr>
                  <p:cNvSpPr/>
                  <p:nvPr/>
                </p:nvSpPr>
                <p:spPr>
                  <a:xfrm>
                    <a:off x="5470670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6" name="Rectangle 965">
                    <a:extLst>
                      <a:ext uri="{FF2B5EF4-FFF2-40B4-BE49-F238E27FC236}">
                        <a16:creationId xmlns:a16="http://schemas.microsoft.com/office/drawing/2014/main" id="{6ED33D1D-77E9-219F-F420-04D7E47342B8}"/>
                      </a:ext>
                    </a:extLst>
                  </p:cNvPr>
                  <p:cNvSpPr/>
                  <p:nvPr/>
                </p:nvSpPr>
                <p:spPr>
                  <a:xfrm>
                    <a:off x="5591212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7" name="Rectangle 966">
                    <a:extLst>
                      <a:ext uri="{FF2B5EF4-FFF2-40B4-BE49-F238E27FC236}">
                        <a16:creationId xmlns:a16="http://schemas.microsoft.com/office/drawing/2014/main" id="{CABB5288-4C9A-74B9-0F54-69337A7EC08B}"/>
                      </a:ext>
                    </a:extLst>
                  </p:cNvPr>
                  <p:cNvSpPr/>
                  <p:nvPr/>
                </p:nvSpPr>
                <p:spPr>
                  <a:xfrm>
                    <a:off x="5711754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8" name="Rectangle 967">
                    <a:extLst>
                      <a:ext uri="{FF2B5EF4-FFF2-40B4-BE49-F238E27FC236}">
                        <a16:creationId xmlns:a16="http://schemas.microsoft.com/office/drawing/2014/main" id="{67E090EE-2CD1-7295-F3E1-766311661E90}"/>
                      </a:ext>
                    </a:extLst>
                  </p:cNvPr>
                  <p:cNvSpPr/>
                  <p:nvPr/>
                </p:nvSpPr>
                <p:spPr>
                  <a:xfrm>
                    <a:off x="5832296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9" name="Rectangle 968">
                    <a:extLst>
                      <a:ext uri="{FF2B5EF4-FFF2-40B4-BE49-F238E27FC236}">
                        <a16:creationId xmlns:a16="http://schemas.microsoft.com/office/drawing/2014/main" id="{A401B49C-D932-D26A-37B1-427ADDC96DA8}"/>
                      </a:ext>
                    </a:extLst>
                  </p:cNvPr>
                  <p:cNvSpPr/>
                  <p:nvPr/>
                </p:nvSpPr>
                <p:spPr>
                  <a:xfrm>
                    <a:off x="5946727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0" name="Rectangle 969">
                    <a:extLst>
                      <a:ext uri="{FF2B5EF4-FFF2-40B4-BE49-F238E27FC236}">
                        <a16:creationId xmlns:a16="http://schemas.microsoft.com/office/drawing/2014/main" id="{D8BFEF47-C7A5-2FB5-A1C6-6A74BD1D4901}"/>
                      </a:ext>
                    </a:extLst>
                  </p:cNvPr>
                  <p:cNvSpPr/>
                  <p:nvPr/>
                </p:nvSpPr>
                <p:spPr>
                  <a:xfrm>
                    <a:off x="5235697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B3AF2C66-8BB9-5425-3A4D-A3DF654EC443}"/>
                      </a:ext>
                    </a:extLst>
                  </p:cNvPr>
                  <p:cNvSpPr/>
                  <p:nvPr/>
                </p:nvSpPr>
                <p:spPr>
                  <a:xfrm>
                    <a:off x="5356239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78AE5D42-CA23-BE86-2004-A256C6040754}"/>
                      </a:ext>
                    </a:extLst>
                  </p:cNvPr>
                  <p:cNvSpPr/>
                  <p:nvPr/>
                </p:nvSpPr>
                <p:spPr>
                  <a:xfrm>
                    <a:off x="5470670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29EDCEA6-B284-8974-4B8E-8268FF4C7F80}"/>
                      </a:ext>
                    </a:extLst>
                  </p:cNvPr>
                  <p:cNvSpPr/>
                  <p:nvPr/>
                </p:nvSpPr>
                <p:spPr>
                  <a:xfrm>
                    <a:off x="5591212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4" name="Rectangle 973">
                    <a:extLst>
                      <a:ext uri="{FF2B5EF4-FFF2-40B4-BE49-F238E27FC236}">
                        <a16:creationId xmlns:a16="http://schemas.microsoft.com/office/drawing/2014/main" id="{52D05758-AA17-2013-EF89-7B3383E3F75B}"/>
                      </a:ext>
                    </a:extLst>
                  </p:cNvPr>
                  <p:cNvSpPr/>
                  <p:nvPr/>
                </p:nvSpPr>
                <p:spPr>
                  <a:xfrm>
                    <a:off x="5711754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B6EA356F-C801-F02A-BCEA-007DB362C20A}"/>
                      </a:ext>
                    </a:extLst>
                  </p:cNvPr>
                  <p:cNvSpPr/>
                  <p:nvPr/>
                </p:nvSpPr>
                <p:spPr>
                  <a:xfrm>
                    <a:off x="5832296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6" name="Rectangle 975">
                    <a:extLst>
                      <a:ext uri="{FF2B5EF4-FFF2-40B4-BE49-F238E27FC236}">
                        <a16:creationId xmlns:a16="http://schemas.microsoft.com/office/drawing/2014/main" id="{5B702FEF-F18A-D1C5-66D4-71B5A395376C}"/>
                      </a:ext>
                    </a:extLst>
                  </p:cNvPr>
                  <p:cNvSpPr/>
                  <p:nvPr/>
                </p:nvSpPr>
                <p:spPr>
                  <a:xfrm>
                    <a:off x="5946727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7" name="Rectangle 976">
                    <a:extLst>
                      <a:ext uri="{FF2B5EF4-FFF2-40B4-BE49-F238E27FC236}">
                        <a16:creationId xmlns:a16="http://schemas.microsoft.com/office/drawing/2014/main" id="{68A66B3E-6730-E104-905C-D9878492F58F}"/>
                      </a:ext>
                    </a:extLst>
                  </p:cNvPr>
                  <p:cNvSpPr/>
                  <p:nvPr/>
                </p:nvSpPr>
                <p:spPr>
                  <a:xfrm>
                    <a:off x="5235697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8" name="Rectangle 977">
                    <a:extLst>
                      <a:ext uri="{FF2B5EF4-FFF2-40B4-BE49-F238E27FC236}">
                        <a16:creationId xmlns:a16="http://schemas.microsoft.com/office/drawing/2014/main" id="{BF0E4457-09D0-B890-5EF8-8A12E993B2B0}"/>
                      </a:ext>
                    </a:extLst>
                  </p:cNvPr>
                  <p:cNvSpPr/>
                  <p:nvPr/>
                </p:nvSpPr>
                <p:spPr>
                  <a:xfrm>
                    <a:off x="5356239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9" name="Rectangle 978">
                    <a:extLst>
                      <a:ext uri="{FF2B5EF4-FFF2-40B4-BE49-F238E27FC236}">
                        <a16:creationId xmlns:a16="http://schemas.microsoft.com/office/drawing/2014/main" id="{199EF2E0-7236-C34C-A411-D84E35CB9D2D}"/>
                      </a:ext>
                    </a:extLst>
                  </p:cNvPr>
                  <p:cNvSpPr/>
                  <p:nvPr/>
                </p:nvSpPr>
                <p:spPr>
                  <a:xfrm>
                    <a:off x="5470670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0" name="Rectangle 979">
                    <a:extLst>
                      <a:ext uri="{FF2B5EF4-FFF2-40B4-BE49-F238E27FC236}">
                        <a16:creationId xmlns:a16="http://schemas.microsoft.com/office/drawing/2014/main" id="{EAEB08AD-C980-9985-559E-FE19D0190A2C}"/>
                      </a:ext>
                    </a:extLst>
                  </p:cNvPr>
                  <p:cNvSpPr/>
                  <p:nvPr/>
                </p:nvSpPr>
                <p:spPr>
                  <a:xfrm>
                    <a:off x="5591212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1" name="Rectangle 980">
                    <a:extLst>
                      <a:ext uri="{FF2B5EF4-FFF2-40B4-BE49-F238E27FC236}">
                        <a16:creationId xmlns:a16="http://schemas.microsoft.com/office/drawing/2014/main" id="{0AEE380E-E748-D188-035B-A356BBABF710}"/>
                      </a:ext>
                    </a:extLst>
                  </p:cNvPr>
                  <p:cNvSpPr/>
                  <p:nvPr/>
                </p:nvSpPr>
                <p:spPr>
                  <a:xfrm>
                    <a:off x="5711754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2" name="Rectangle 981">
                    <a:extLst>
                      <a:ext uri="{FF2B5EF4-FFF2-40B4-BE49-F238E27FC236}">
                        <a16:creationId xmlns:a16="http://schemas.microsoft.com/office/drawing/2014/main" id="{C1F95CFD-2292-9081-3DD9-4490AF92CFB2}"/>
                      </a:ext>
                    </a:extLst>
                  </p:cNvPr>
                  <p:cNvSpPr/>
                  <p:nvPr/>
                </p:nvSpPr>
                <p:spPr>
                  <a:xfrm>
                    <a:off x="5832296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3" name="Rectangle 982">
                    <a:extLst>
                      <a:ext uri="{FF2B5EF4-FFF2-40B4-BE49-F238E27FC236}">
                        <a16:creationId xmlns:a16="http://schemas.microsoft.com/office/drawing/2014/main" id="{68B50662-CF85-9907-3307-2EF2A009D1A9}"/>
                      </a:ext>
                    </a:extLst>
                  </p:cNvPr>
                  <p:cNvSpPr/>
                  <p:nvPr/>
                </p:nvSpPr>
                <p:spPr>
                  <a:xfrm>
                    <a:off x="5946727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4" name="Rectangle 983">
                    <a:extLst>
                      <a:ext uri="{FF2B5EF4-FFF2-40B4-BE49-F238E27FC236}">
                        <a16:creationId xmlns:a16="http://schemas.microsoft.com/office/drawing/2014/main" id="{AB99857F-3A2F-F8EC-788E-0B65FC79376C}"/>
                      </a:ext>
                    </a:extLst>
                  </p:cNvPr>
                  <p:cNvSpPr/>
                  <p:nvPr/>
                </p:nvSpPr>
                <p:spPr>
                  <a:xfrm>
                    <a:off x="5235697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5" name="Rectangle 984">
                    <a:extLst>
                      <a:ext uri="{FF2B5EF4-FFF2-40B4-BE49-F238E27FC236}">
                        <a16:creationId xmlns:a16="http://schemas.microsoft.com/office/drawing/2014/main" id="{7335A43E-D792-473E-17CF-7E81885843C3}"/>
                      </a:ext>
                    </a:extLst>
                  </p:cNvPr>
                  <p:cNvSpPr/>
                  <p:nvPr/>
                </p:nvSpPr>
                <p:spPr>
                  <a:xfrm>
                    <a:off x="5356239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6" name="Rectangle 985">
                    <a:extLst>
                      <a:ext uri="{FF2B5EF4-FFF2-40B4-BE49-F238E27FC236}">
                        <a16:creationId xmlns:a16="http://schemas.microsoft.com/office/drawing/2014/main" id="{81484E94-5F81-E8F6-7F17-6560188EA0D0}"/>
                      </a:ext>
                    </a:extLst>
                  </p:cNvPr>
                  <p:cNvSpPr/>
                  <p:nvPr/>
                </p:nvSpPr>
                <p:spPr>
                  <a:xfrm>
                    <a:off x="5470670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7" name="Rectangle 986">
                    <a:extLst>
                      <a:ext uri="{FF2B5EF4-FFF2-40B4-BE49-F238E27FC236}">
                        <a16:creationId xmlns:a16="http://schemas.microsoft.com/office/drawing/2014/main" id="{73AB8F63-15FB-61E2-7B2B-1E00CD787AC5}"/>
                      </a:ext>
                    </a:extLst>
                  </p:cNvPr>
                  <p:cNvSpPr/>
                  <p:nvPr/>
                </p:nvSpPr>
                <p:spPr>
                  <a:xfrm>
                    <a:off x="5591212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0BB1D81F-D892-969D-8381-DAB44D82C2C4}"/>
                      </a:ext>
                    </a:extLst>
                  </p:cNvPr>
                  <p:cNvSpPr/>
                  <p:nvPr/>
                </p:nvSpPr>
                <p:spPr>
                  <a:xfrm>
                    <a:off x="5711754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CB69C1CE-92A3-964B-CC74-310BD13A227E}"/>
                      </a:ext>
                    </a:extLst>
                  </p:cNvPr>
                  <p:cNvSpPr/>
                  <p:nvPr/>
                </p:nvSpPr>
                <p:spPr>
                  <a:xfrm>
                    <a:off x="5832296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0" name="Rectangle 989">
                    <a:extLst>
                      <a:ext uri="{FF2B5EF4-FFF2-40B4-BE49-F238E27FC236}">
                        <a16:creationId xmlns:a16="http://schemas.microsoft.com/office/drawing/2014/main" id="{A1183432-C741-C078-D3E6-032E2A32A695}"/>
                      </a:ext>
                    </a:extLst>
                  </p:cNvPr>
                  <p:cNvSpPr/>
                  <p:nvPr/>
                </p:nvSpPr>
                <p:spPr>
                  <a:xfrm>
                    <a:off x="5946727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7E43C17C-D11C-1BFF-E412-65FD204666EB}"/>
                      </a:ext>
                    </a:extLst>
                  </p:cNvPr>
                  <p:cNvSpPr/>
                  <p:nvPr/>
                </p:nvSpPr>
                <p:spPr>
                  <a:xfrm>
                    <a:off x="5235697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FC6E628A-028B-5157-7086-B12FAC864836}"/>
                      </a:ext>
                    </a:extLst>
                  </p:cNvPr>
                  <p:cNvSpPr/>
                  <p:nvPr/>
                </p:nvSpPr>
                <p:spPr>
                  <a:xfrm>
                    <a:off x="5356239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3" name="Rectangle 992">
                    <a:extLst>
                      <a:ext uri="{FF2B5EF4-FFF2-40B4-BE49-F238E27FC236}">
                        <a16:creationId xmlns:a16="http://schemas.microsoft.com/office/drawing/2014/main" id="{2145C9B5-48F9-8C31-80F3-58AEAB191E44}"/>
                      </a:ext>
                    </a:extLst>
                  </p:cNvPr>
                  <p:cNvSpPr/>
                  <p:nvPr/>
                </p:nvSpPr>
                <p:spPr>
                  <a:xfrm>
                    <a:off x="5470670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4" name="Rectangle 993">
                    <a:extLst>
                      <a:ext uri="{FF2B5EF4-FFF2-40B4-BE49-F238E27FC236}">
                        <a16:creationId xmlns:a16="http://schemas.microsoft.com/office/drawing/2014/main" id="{1105AE9D-1098-AD09-384E-46F6D5AC41E8}"/>
                      </a:ext>
                    </a:extLst>
                  </p:cNvPr>
                  <p:cNvSpPr/>
                  <p:nvPr/>
                </p:nvSpPr>
                <p:spPr>
                  <a:xfrm>
                    <a:off x="5591212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5" name="Rectangle 994">
                    <a:extLst>
                      <a:ext uri="{FF2B5EF4-FFF2-40B4-BE49-F238E27FC236}">
                        <a16:creationId xmlns:a16="http://schemas.microsoft.com/office/drawing/2014/main" id="{92ADDDDA-4742-8392-1DF0-C8B1339F5099}"/>
                      </a:ext>
                    </a:extLst>
                  </p:cNvPr>
                  <p:cNvSpPr/>
                  <p:nvPr/>
                </p:nvSpPr>
                <p:spPr>
                  <a:xfrm>
                    <a:off x="5711754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6" name="Rectangle 995">
                    <a:extLst>
                      <a:ext uri="{FF2B5EF4-FFF2-40B4-BE49-F238E27FC236}">
                        <a16:creationId xmlns:a16="http://schemas.microsoft.com/office/drawing/2014/main" id="{FF851834-8A61-FF69-6965-1FB770B922EB}"/>
                      </a:ext>
                    </a:extLst>
                  </p:cNvPr>
                  <p:cNvSpPr/>
                  <p:nvPr/>
                </p:nvSpPr>
                <p:spPr>
                  <a:xfrm>
                    <a:off x="5832296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7" name="Rectangle 996">
                    <a:extLst>
                      <a:ext uri="{FF2B5EF4-FFF2-40B4-BE49-F238E27FC236}">
                        <a16:creationId xmlns:a16="http://schemas.microsoft.com/office/drawing/2014/main" id="{78585D0A-E9C0-7688-591B-94B2B606627A}"/>
                      </a:ext>
                    </a:extLst>
                  </p:cNvPr>
                  <p:cNvSpPr/>
                  <p:nvPr/>
                </p:nvSpPr>
                <p:spPr>
                  <a:xfrm>
                    <a:off x="5946727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8" name="Rectangle 997">
                    <a:extLst>
                      <a:ext uri="{FF2B5EF4-FFF2-40B4-BE49-F238E27FC236}">
                        <a16:creationId xmlns:a16="http://schemas.microsoft.com/office/drawing/2014/main" id="{F6D3489E-BD0D-C993-976C-EB1A82C0189B}"/>
                      </a:ext>
                    </a:extLst>
                  </p:cNvPr>
                  <p:cNvSpPr/>
                  <p:nvPr/>
                </p:nvSpPr>
                <p:spPr>
                  <a:xfrm>
                    <a:off x="5235697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9" name="Rectangle 998">
                    <a:extLst>
                      <a:ext uri="{FF2B5EF4-FFF2-40B4-BE49-F238E27FC236}">
                        <a16:creationId xmlns:a16="http://schemas.microsoft.com/office/drawing/2014/main" id="{30697C51-6E66-AEF0-6000-C6AE60BE417F}"/>
                      </a:ext>
                    </a:extLst>
                  </p:cNvPr>
                  <p:cNvSpPr/>
                  <p:nvPr/>
                </p:nvSpPr>
                <p:spPr>
                  <a:xfrm>
                    <a:off x="5356239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00" name="Rectangle 999">
                    <a:extLst>
                      <a:ext uri="{FF2B5EF4-FFF2-40B4-BE49-F238E27FC236}">
                        <a16:creationId xmlns:a16="http://schemas.microsoft.com/office/drawing/2014/main" id="{99D84FD2-3EC2-A137-97AB-057641A6710B}"/>
                      </a:ext>
                    </a:extLst>
                  </p:cNvPr>
                  <p:cNvSpPr/>
                  <p:nvPr/>
                </p:nvSpPr>
                <p:spPr>
                  <a:xfrm>
                    <a:off x="5470670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01" name="Rectangle 1000">
                    <a:extLst>
                      <a:ext uri="{FF2B5EF4-FFF2-40B4-BE49-F238E27FC236}">
                        <a16:creationId xmlns:a16="http://schemas.microsoft.com/office/drawing/2014/main" id="{5274F360-8ADC-732D-8245-353A7EFD8817}"/>
                      </a:ext>
                    </a:extLst>
                  </p:cNvPr>
                  <p:cNvSpPr/>
                  <p:nvPr/>
                </p:nvSpPr>
                <p:spPr>
                  <a:xfrm>
                    <a:off x="5591212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02" name="Rectangle 1001">
                    <a:extLst>
                      <a:ext uri="{FF2B5EF4-FFF2-40B4-BE49-F238E27FC236}">
                        <a16:creationId xmlns:a16="http://schemas.microsoft.com/office/drawing/2014/main" id="{69424179-42E7-A435-840F-A31FBED331B9}"/>
                      </a:ext>
                    </a:extLst>
                  </p:cNvPr>
                  <p:cNvSpPr/>
                  <p:nvPr/>
                </p:nvSpPr>
                <p:spPr>
                  <a:xfrm>
                    <a:off x="5711754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03" name="Rectangle 1002">
                    <a:extLst>
                      <a:ext uri="{FF2B5EF4-FFF2-40B4-BE49-F238E27FC236}">
                        <a16:creationId xmlns:a16="http://schemas.microsoft.com/office/drawing/2014/main" id="{63BCF1FB-14F5-F929-3A3B-C27B72DA0279}"/>
                      </a:ext>
                    </a:extLst>
                  </p:cNvPr>
                  <p:cNvSpPr/>
                  <p:nvPr/>
                </p:nvSpPr>
                <p:spPr>
                  <a:xfrm>
                    <a:off x="5832296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04" name="Rectangle 1003">
                    <a:extLst>
                      <a:ext uri="{FF2B5EF4-FFF2-40B4-BE49-F238E27FC236}">
                        <a16:creationId xmlns:a16="http://schemas.microsoft.com/office/drawing/2014/main" id="{48314B33-F669-2D50-AB6C-8457C991A66A}"/>
                      </a:ext>
                    </a:extLst>
                  </p:cNvPr>
                  <p:cNvSpPr/>
                  <p:nvPr/>
                </p:nvSpPr>
                <p:spPr>
                  <a:xfrm>
                    <a:off x="5946727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877" name="Group 876">
                  <a:extLst>
                    <a:ext uri="{FF2B5EF4-FFF2-40B4-BE49-F238E27FC236}">
                      <a16:creationId xmlns:a16="http://schemas.microsoft.com/office/drawing/2014/main" id="{0F96C3B6-6F6B-0B1F-B479-102733700A7F}"/>
                    </a:ext>
                  </a:extLst>
                </p:cNvPr>
                <p:cNvGrpSpPr/>
                <p:nvPr/>
              </p:nvGrpSpPr>
              <p:grpSpPr>
                <a:xfrm>
                  <a:off x="7436318" y="2989211"/>
                  <a:ext cx="831572" cy="945717"/>
                  <a:chOff x="5235697" y="1145006"/>
                  <a:chExt cx="831572" cy="945717"/>
                </a:xfrm>
              </p:grpSpPr>
              <p:sp>
                <p:nvSpPr>
                  <p:cNvPr id="891" name="TextBox 890">
                    <a:extLst>
                      <a:ext uri="{FF2B5EF4-FFF2-40B4-BE49-F238E27FC236}">
                        <a16:creationId xmlns:a16="http://schemas.microsoft.com/office/drawing/2014/main" id="{6F34944B-1C60-FC22-BED0-7B9820827A70}"/>
                      </a:ext>
                    </a:extLst>
                  </p:cNvPr>
                  <p:cNvSpPr txBox="1"/>
                  <p:nvPr/>
                </p:nvSpPr>
                <p:spPr>
                  <a:xfrm>
                    <a:off x="5705642" y="1145006"/>
                    <a:ext cx="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endParaRPr lang="en-US" b="0"/>
                  </a:p>
                </p:txBody>
              </p:sp>
              <p:sp>
                <p:nvSpPr>
                  <p:cNvPr id="892" name="Rectangle 891">
                    <a:extLst>
                      <a:ext uri="{FF2B5EF4-FFF2-40B4-BE49-F238E27FC236}">
                        <a16:creationId xmlns:a16="http://schemas.microsoft.com/office/drawing/2014/main" id="{A910C3AC-6D2D-77BF-823F-DBDBFE1AAB24}"/>
                      </a:ext>
                    </a:extLst>
                  </p:cNvPr>
                  <p:cNvSpPr/>
                  <p:nvPr/>
                </p:nvSpPr>
                <p:spPr>
                  <a:xfrm>
                    <a:off x="5235697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3" name="Rectangle 892">
                    <a:extLst>
                      <a:ext uri="{FF2B5EF4-FFF2-40B4-BE49-F238E27FC236}">
                        <a16:creationId xmlns:a16="http://schemas.microsoft.com/office/drawing/2014/main" id="{B2495E70-EB09-A090-6C07-4819A58E1105}"/>
                      </a:ext>
                    </a:extLst>
                  </p:cNvPr>
                  <p:cNvSpPr/>
                  <p:nvPr/>
                </p:nvSpPr>
                <p:spPr>
                  <a:xfrm>
                    <a:off x="5356239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4" name="Rectangle 893">
                    <a:extLst>
                      <a:ext uri="{FF2B5EF4-FFF2-40B4-BE49-F238E27FC236}">
                        <a16:creationId xmlns:a16="http://schemas.microsoft.com/office/drawing/2014/main" id="{D31A4016-7459-E553-B446-7D7FE56C77EE}"/>
                      </a:ext>
                    </a:extLst>
                  </p:cNvPr>
                  <p:cNvSpPr/>
                  <p:nvPr/>
                </p:nvSpPr>
                <p:spPr>
                  <a:xfrm>
                    <a:off x="5470670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5" name="Rectangle 894">
                    <a:extLst>
                      <a:ext uri="{FF2B5EF4-FFF2-40B4-BE49-F238E27FC236}">
                        <a16:creationId xmlns:a16="http://schemas.microsoft.com/office/drawing/2014/main" id="{1C019E8C-ACFF-C6A6-CBE8-DF3BD73C2026}"/>
                      </a:ext>
                    </a:extLst>
                  </p:cNvPr>
                  <p:cNvSpPr/>
                  <p:nvPr/>
                </p:nvSpPr>
                <p:spPr>
                  <a:xfrm>
                    <a:off x="5591212" y="126262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6" name="Rectangle 895">
                    <a:extLst>
                      <a:ext uri="{FF2B5EF4-FFF2-40B4-BE49-F238E27FC236}">
                        <a16:creationId xmlns:a16="http://schemas.microsoft.com/office/drawing/2014/main" id="{443538BB-6C59-08A0-E3D3-76263A194BE4}"/>
                      </a:ext>
                    </a:extLst>
                  </p:cNvPr>
                  <p:cNvSpPr/>
                  <p:nvPr/>
                </p:nvSpPr>
                <p:spPr>
                  <a:xfrm>
                    <a:off x="5711754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7" name="Rectangle 896">
                    <a:extLst>
                      <a:ext uri="{FF2B5EF4-FFF2-40B4-BE49-F238E27FC236}">
                        <a16:creationId xmlns:a16="http://schemas.microsoft.com/office/drawing/2014/main" id="{A7A2577B-CAF0-C14A-A58A-E95EF4816556}"/>
                      </a:ext>
                    </a:extLst>
                  </p:cNvPr>
                  <p:cNvSpPr/>
                  <p:nvPr/>
                </p:nvSpPr>
                <p:spPr>
                  <a:xfrm>
                    <a:off x="5832296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8" name="Rectangle 897">
                    <a:extLst>
                      <a:ext uri="{FF2B5EF4-FFF2-40B4-BE49-F238E27FC236}">
                        <a16:creationId xmlns:a16="http://schemas.microsoft.com/office/drawing/2014/main" id="{E43DCDD3-EC0B-E745-520B-15126B5DE4B2}"/>
                      </a:ext>
                    </a:extLst>
                  </p:cNvPr>
                  <p:cNvSpPr/>
                  <p:nvPr/>
                </p:nvSpPr>
                <p:spPr>
                  <a:xfrm>
                    <a:off x="5946727" y="126420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9" name="Rectangle 898">
                    <a:extLst>
                      <a:ext uri="{FF2B5EF4-FFF2-40B4-BE49-F238E27FC236}">
                        <a16:creationId xmlns:a16="http://schemas.microsoft.com/office/drawing/2014/main" id="{2B76ECB0-A89E-236D-553B-A86569EB7AD7}"/>
                      </a:ext>
                    </a:extLst>
                  </p:cNvPr>
                  <p:cNvSpPr/>
                  <p:nvPr/>
                </p:nvSpPr>
                <p:spPr>
                  <a:xfrm>
                    <a:off x="5235697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0" name="Rectangle 899">
                    <a:extLst>
                      <a:ext uri="{FF2B5EF4-FFF2-40B4-BE49-F238E27FC236}">
                        <a16:creationId xmlns:a16="http://schemas.microsoft.com/office/drawing/2014/main" id="{28470B71-3B2F-98D0-6ADB-5AF8BD58A28D}"/>
                      </a:ext>
                    </a:extLst>
                  </p:cNvPr>
                  <p:cNvSpPr/>
                  <p:nvPr/>
                </p:nvSpPr>
                <p:spPr>
                  <a:xfrm>
                    <a:off x="5356239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1" name="Rectangle 900">
                    <a:extLst>
                      <a:ext uri="{FF2B5EF4-FFF2-40B4-BE49-F238E27FC236}">
                        <a16:creationId xmlns:a16="http://schemas.microsoft.com/office/drawing/2014/main" id="{946E528F-3929-8131-6E78-36F751841437}"/>
                      </a:ext>
                    </a:extLst>
                  </p:cNvPr>
                  <p:cNvSpPr/>
                  <p:nvPr/>
                </p:nvSpPr>
                <p:spPr>
                  <a:xfrm>
                    <a:off x="5470670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2" name="Rectangle 901">
                    <a:extLst>
                      <a:ext uri="{FF2B5EF4-FFF2-40B4-BE49-F238E27FC236}">
                        <a16:creationId xmlns:a16="http://schemas.microsoft.com/office/drawing/2014/main" id="{0D392520-8E5F-BB99-2183-EE2066EBFC6F}"/>
                      </a:ext>
                    </a:extLst>
                  </p:cNvPr>
                  <p:cNvSpPr/>
                  <p:nvPr/>
                </p:nvSpPr>
                <p:spPr>
                  <a:xfrm>
                    <a:off x="5591212" y="138090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3" name="Rectangle 902">
                    <a:extLst>
                      <a:ext uri="{FF2B5EF4-FFF2-40B4-BE49-F238E27FC236}">
                        <a16:creationId xmlns:a16="http://schemas.microsoft.com/office/drawing/2014/main" id="{F0B5F2D0-0A16-1668-75C2-BF83A00E13E4}"/>
                      </a:ext>
                    </a:extLst>
                  </p:cNvPr>
                  <p:cNvSpPr/>
                  <p:nvPr/>
                </p:nvSpPr>
                <p:spPr>
                  <a:xfrm>
                    <a:off x="5711754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4" name="Rectangle 903">
                    <a:extLst>
                      <a:ext uri="{FF2B5EF4-FFF2-40B4-BE49-F238E27FC236}">
                        <a16:creationId xmlns:a16="http://schemas.microsoft.com/office/drawing/2014/main" id="{3B416780-497C-7BA0-7B5A-78F213382DDE}"/>
                      </a:ext>
                    </a:extLst>
                  </p:cNvPr>
                  <p:cNvSpPr/>
                  <p:nvPr/>
                </p:nvSpPr>
                <p:spPr>
                  <a:xfrm>
                    <a:off x="5832296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5" name="Rectangle 904">
                    <a:extLst>
                      <a:ext uri="{FF2B5EF4-FFF2-40B4-BE49-F238E27FC236}">
                        <a16:creationId xmlns:a16="http://schemas.microsoft.com/office/drawing/2014/main" id="{A607CEF2-C4DA-9021-8BB5-2053FBD16ED2}"/>
                      </a:ext>
                    </a:extLst>
                  </p:cNvPr>
                  <p:cNvSpPr/>
                  <p:nvPr/>
                </p:nvSpPr>
                <p:spPr>
                  <a:xfrm>
                    <a:off x="5946727" y="138249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6" name="Rectangle 905">
                    <a:extLst>
                      <a:ext uri="{FF2B5EF4-FFF2-40B4-BE49-F238E27FC236}">
                        <a16:creationId xmlns:a16="http://schemas.microsoft.com/office/drawing/2014/main" id="{8AEB84CC-4D58-132D-D74F-C6743D7E0BF0}"/>
                      </a:ext>
                    </a:extLst>
                  </p:cNvPr>
                  <p:cNvSpPr/>
                  <p:nvPr/>
                </p:nvSpPr>
                <p:spPr>
                  <a:xfrm>
                    <a:off x="5235697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C79B663E-293A-0EC3-C258-8E6AE6FE377A}"/>
                      </a:ext>
                    </a:extLst>
                  </p:cNvPr>
                  <p:cNvSpPr/>
                  <p:nvPr/>
                </p:nvSpPr>
                <p:spPr>
                  <a:xfrm>
                    <a:off x="5356239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C5C51B89-CF81-A96B-2809-8937057FCF68}"/>
                      </a:ext>
                    </a:extLst>
                  </p:cNvPr>
                  <p:cNvSpPr/>
                  <p:nvPr/>
                </p:nvSpPr>
                <p:spPr>
                  <a:xfrm>
                    <a:off x="5470670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9" name="Rectangle 908">
                    <a:extLst>
                      <a:ext uri="{FF2B5EF4-FFF2-40B4-BE49-F238E27FC236}">
                        <a16:creationId xmlns:a16="http://schemas.microsoft.com/office/drawing/2014/main" id="{F6B758C1-2672-6213-7415-2D50BF7BA364}"/>
                      </a:ext>
                    </a:extLst>
                  </p:cNvPr>
                  <p:cNvSpPr/>
                  <p:nvPr/>
                </p:nvSpPr>
                <p:spPr>
                  <a:xfrm>
                    <a:off x="5591212" y="149603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0" name="Rectangle 909">
                    <a:extLst>
                      <a:ext uri="{FF2B5EF4-FFF2-40B4-BE49-F238E27FC236}">
                        <a16:creationId xmlns:a16="http://schemas.microsoft.com/office/drawing/2014/main" id="{7945587F-F72E-63AB-126B-801D9C20D88D}"/>
                      </a:ext>
                    </a:extLst>
                  </p:cNvPr>
                  <p:cNvSpPr/>
                  <p:nvPr/>
                </p:nvSpPr>
                <p:spPr>
                  <a:xfrm>
                    <a:off x="5711754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1" name="Rectangle 910">
                    <a:extLst>
                      <a:ext uri="{FF2B5EF4-FFF2-40B4-BE49-F238E27FC236}">
                        <a16:creationId xmlns:a16="http://schemas.microsoft.com/office/drawing/2014/main" id="{54B4C914-EA1A-FCAD-E9BA-EA11B8ABA2B5}"/>
                      </a:ext>
                    </a:extLst>
                  </p:cNvPr>
                  <p:cNvSpPr/>
                  <p:nvPr/>
                </p:nvSpPr>
                <p:spPr>
                  <a:xfrm>
                    <a:off x="5832296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2" name="Rectangle 911">
                    <a:extLst>
                      <a:ext uri="{FF2B5EF4-FFF2-40B4-BE49-F238E27FC236}">
                        <a16:creationId xmlns:a16="http://schemas.microsoft.com/office/drawing/2014/main" id="{1CDED3DE-5E54-509A-F03A-3B8C5EA7A044}"/>
                      </a:ext>
                    </a:extLst>
                  </p:cNvPr>
                  <p:cNvSpPr/>
                  <p:nvPr/>
                </p:nvSpPr>
                <p:spPr>
                  <a:xfrm>
                    <a:off x="5946727" y="149761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3" name="Rectangle 912">
                    <a:extLst>
                      <a:ext uri="{FF2B5EF4-FFF2-40B4-BE49-F238E27FC236}">
                        <a16:creationId xmlns:a16="http://schemas.microsoft.com/office/drawing/2014/main" id="{C572BEA5-9C00-FFE4-B5F6-A79DF1410295}"/>
                      </a:ext>
                    </a:extLst>
                  </p:cNvPr>
                  <p:cNvSpPr/>
                  <p:nvPr/>
                </p:nvSpPr>
                <p:spPr>
                  <a:xfrm>
                    <a:off x="5235697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4" name="Rectangle 913">
                    <a:extLst>
                      <a:ext uri="{FF2B5EF4-FFF2-40B4-BE49-F238E27FC236}">
                        <a16:creationId xmlns:a16="http://schemas.microsoft.com/office/drawing/2014/main" id="{CAB47E9F-8BD7-C925-8E17-69F2D3C368D9}"/>
                      </a:ext>
                    </a:extLst>
                  </p:cNvPr>
                  <p:cNvSpPr/>
                  <p:nvPr/>
                </p:nvSpPr>
                <p:spPr>
                  <a:xfrm>
                    <a:off x="5356239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5" name="Rectangle 914">
                    <a:extLst>
                      <a:ext uri="{FF2B5EF4-FFF2-40B4-BE49-F238E27FC236}">
                        <a16:creationId xmlns:a16="http://schemas.microsoft.com/office/drawing/2014/main" id="{725F300C-7152-A026-19BE-0044A0088F7F}"/>
                      </a:ext>
                    </a:extLst>
                  </p:cNvPr>
                  <p:cNvSpPr/>
                  <p:nvPr/>
                </p:nvSpPr>
                <p:spPr>
                  <a:xfrm>
                    <a:off x="5470670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6" name="Rectangle 915">
                    <a:extLst>
                      <a:ext uri="{FF2B5EF4-FFF2-40B4-BE49-F238E27FC236}">
                        <a16:creationId xmlns:a16="http://schemas.microsoft.com/office/drawing/2014/main" id="{F61DBCD5-FF7C-047D-72E8-6050D3A4138A}"/>
                      </a:ext>
                    </a:extLst>
                  </p:cNvPr>
                  <p:cNvSpPr/>
                  <p:nvPr/>
                </p:nvSpPr>
                <p:spPr>
                  <a:xfrm>
                    <a:off x="5591212" y="161431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7" name="Rectangle 916">
                    <a:extLst>
                      <a:ext uri="{FF2B5EF4-FFF2-40B4-BE49-F238E27FC236}">
                        <a16:creationId xmlns:a16="http://schemas.microsoft.com/office/drawing/2014/main" id="{EC15EBAF-F8B5-1618-7CA3-1AEE4681CC01}"/>
                      </a:ext>
                    </a:extLst>
                  </p:cNvPr>
                  <p:cNvSpPr/>
                  <p:nvPr/>
                </p:nvSpPr>
                <p:spPr>
                  <a:xfrm>
                    <a:off x="5711754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8" name="Rectangle 917">
                    <a:extLst>
                      <a:ext uri="{FF2B5EF4-FFF2-40B4-BE49-F238E27FC236}">
                        <a16:creationId xmlns:a16="http://schemas.microsoft.com/office/drawing/2014/main" id="{ABC52A69-929F-2D55-925F-0B09C3F3DACA}"/>
                      </a:ext>
                    </a:extLst>
                  </p:cNvPr>
                  <p:cNvSpPr/>
                  <p:nvPr/>
                </p:nvSpPr>
                <p:spPr>
                  <a:xfrm>
                    <a:off x="5832296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9" name="Rectangle 918">
                    <a:extLst>
                      <a:ext uri="{FF2B5EF4-FFF2-40B4-BE49-F238E27FC236}">
                        <a16:creationId xmlns:a16="http://schemas.microsoft.com/office/drawing/2014/main" id="{B0EBD5AA-59C1-D9B4-2EB0-536F5D7D9C10}"/>
                      </a:ext>
                    </a:extLst>
                  </p:cNvPr>
                  <p:cNvSpPr/>
                  <p:nvPr/>
                </p:nvSpPr>
                <p:spPr>
                  <a:xfrm>
                    <a:off x="5946727" y="161590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0" name="Rectangle 919">
                    <a:extLst>
                      <a:ext uri="{FF2B5EF4-FFF2-40B4-BE49-F238E27FC236}">
                        <a16:creationId xmlns:a16="http://schemas.microsoft.com/office/drawing/2014/main" id="{4D17E21F-B7BF-F501-FBF7-368BDBEF40AC}"/>
                      </a:ext>
                    </a:extLst>
                  </p:cNvPr>
                  <p:cNvSpPr/>
                  <p:nvPr/>
                </p:nvSpPr>
                <p:spPr>
                  <a:xfrm>
                    <a:off x="5235697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1" name="Rectangle 920">
                    <a:extLst>
                      <a:ext uri="{FF2B5EF4-FFF2-40B4-BE49-F238E27FC236}">
                        <a16:creationId xmlns:a16="http://schemas.microsoft.com/office/drawing/2014/main" id="{C42D19FF-50BD-1C3E-55F0-035C710B4720}"/>
                      </a:ext>
                    </a:extLst>
                  </p:cNvPr>
                  <p:cNvSpPr/>
                  <p:nvPr/>
                </p:nvSpPr>
                <p:spPr>
                  <a:xfrm>
                    <a:off x="5356239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2" name="Rectangle 921">
                    <a:extLst>
                      <a:ext uri="{FF2B5EF4-FFF2-40B4-BE49-F238E27FC236}">
                        <a16:creationId xmlns:a16="http://schemas.microsoft.com/office/drawing/2014/main" id="{9FC41D31-1267-798C-3DF4-D53B285946AE}"/>
                      </a:ext>
                    </a:extLst>
                  </p:cNvPr>
                  <p:cNvSpPr/>
                  <p:nvPr/>
                </p:nvSpPr>
                <p:spPr>
                  <a:xfrm>
                    <a:off x="5470670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3" name="Rectangle 922">
                    <a:extLst>
                      <a:ext uri="{FF2B5EF4-FFF2-40B4-BE49-F238E27FC236}">
                        <a16:creationId xmlns:a16="http://schemas.microsoft.com/office/drawing/2014/main" id="{833ECBEC-76CE-F02E-3F57-250607703BD0}"/>
                      </a:ext>
                    </a:extLst>
                  </p:cNvPr>
                  <p:cNvSpPr/>
                  <p:nvPr/>
                </p:nvSpPr>
                <p:spPr>
                  <a:xfrm>
                    <a:off x="5591212" y="1733851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4" name="Rectangle 923">
                    <a:extLst>
                      <a:ext uri="{FF2B5EF4-FFF2-40B4-BE49-F238E27FC236}">
                        <a16:creationId xmlns:a16="http://schemas.microsoft.com/office/drawing/2014/main" id="{086AE419-717B-8DB4-4A32-BCD59A333DE1}"/>
                      </a:ext>
                    </a:extLst>
                  </p:cNvPr>
                  <p:cNvSpPr/>
                  <p:nvPr/>
                </p:nvSpPr>
                <p:spPr>
                  <a:xfrm>
                    <a:off x="5711754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5" name="Rectangle 924">
                    <a:extLst>
                      <a:ext uri="{FF2B5EF4-FFF2-40B4-BE49-F238E27FC236}">
                        <a16:creationId xmlns:a16="http://schemas.microsoft.com/office/drawing/2014/main" id="{540435B7-038D-3599-D247-FF8FBEF2BCB6}"/>
                      </a:ext>
                    </a:extLst>
                  </p:cNvPr>
                  <p:cNvSpPr/>
                  <p:nvPr/>
                </p:nvSpPr>
                <p:spPr>
                  <a:xfrm>
                    <a:off x="5832296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6" name="Rectangle 925">
                    <a:extLst>
                      <a:ext uri="{FF2B5EF4-FFF2-40B4-BE49-F238E27FC236}">
                        <a16:creationId xmlns:a16="http://schemas.microsoft.com/office/drawing/2014/main" id="{C7DFC784-8E55-706A-1B26-A5E759FE8B59}"/>
                      </a:ext>
                    </a:extLst>
                  </p:cNvPr>
                  <p:cNvSpPr/>
                  <p:nvPr/>
                </p:nvSpPr>
                <p:spPr>
                  <a:xfrm>
                    <a:off x="5946727" y="1735434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7" name="Rectangle 926">
                    <a:extLst>
                      <a:ext uri="{FF2B5EF4-FFF2-40B4-BE49-F238E27FC236}">
                        <a16:creationId xmlns:a16="http://schemas.microsoft.com/office/drawing/2014/main" id="{297B2026-1E6C-1237-5F8D-B66B3EC871E4}"/>
                      </a:ext>
                    </a:extLst>
                  </p:cNvPr>
                  <p:cNvSpPr/>
                  <p:nvPr/>
                </p:nvSpPr>
                <p:spPr>
                  <a:xfrm>
                    <a:off x="5235697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8" name="Rectangle 927">
                    <a:extLst>
                      <a:ext uri="{FF2B5EF4-FFF2-40B4-BE49-F238E27FC236}">
                        <a16:creationId xmlns:a16="http://schemas.microsoft.com/office/drawing/2014/main" id="{62E2151A-1988-8CE4-85F3-6289474B8870}"/>
                      </a:ext>
                    </a:extLst>
                  </p:cNvPr>
                  <p:cNvSpPr/>
                  <p:nvPr/>
                </p:nvSpPr>
                <p:spPr>
                  <a:xfrm>
                    <a:off x="5356239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9" name="Rectangle 928">
                    <a:extLst>
                      <a:ext uri="{FF2B5EF4-FFF2-40B4-BE49-F238E27FC236}">
                        <a16:creationId xmlns:a16="http://schemas.microsoft.com/office/drawing/2014/main" id="{052DDC04-324D-D88B-4F57-A3D407A8C590}"/>
                      </a:ext>
                    </a:extLst>
                  </p:cNvPr>
                  <p:cNvSpPr/>
                  <p:nvPr/>
                </p:nvSpPr>
                <p:spPr>
                  <a:xfrm>
                    <a:off x="5470670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0" name="Rectangle 929">
                    <a:extLst>
                      <a:ext uri="{FF2B5EF4-FFF2-40B4-BE49-F238E27FC236}">
                        <a16:creationId xmlns:a16="http://schemas.microsoft.com/office/drawing/2014/main" id="{5B6AF0DA-1CFD-A937-73C7-9C7C96C7D802}"/>
                      </a:ext>
                    </a:extLst>
                  </p:cNvPr>
                  <p:cNvSpPr/>
                  <p:nvPr/>
                </p:nvSpPr>
                <p:spPr>
                  <a:xfrm>
                    <a:off x="5591212" y="1852139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1" name="Rectangle 930">
                    <a:extLst>
                      <a:ext uri="{FF2B5EF4-FFF2-40B4-BE49-F238E27FC236}">
                        <a16:creationId xmlns:a16="http://schemas.microsoft.com/office/drawing/2014/main" id="{284A1BE9-35C5-5DEB-A66C-6AE627D9D7A7}"/>
                      </a:ext>
                    </a:extLst>
                  </p:cNvPr>
                  <p:cNvSpPr/>
                  <p:nvPr/>
                </p:nvSpPr>
                <p:spPr>
                  <a:xfrm>
                    <a:off x="5711754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2" name="Rectangle 931">
                    <a:extLst>
                      <a:ext uri="{FF2B5EF4-FFF2-40B4-BE49-F238E27FC236}">
                        <a16:creationId xmlns:a16="http://schemas.microsoft.com/office/drawing/2014/main" id="{0CBDD8E2-8D51-B3B0-485A-F0AB60468FD1}"/>
                      </a:ext>
                    </a:extLst>
                  </p:cNvPr>
                  <p:cNvSpPr/>
                  <p:nvPr/>
                </p:nvSpPr>
                <p:spPr>
                  <a:xfrm>
                    <a:off x="5832296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3" name="Rectangle 932">
                    <a:extLst>
                      <a:ext uri="{FF2B5EF4-FFF2-40B4-BE49-F238E27FC236}">
                        <a16:creationId xmlns:a16="http://schemas.microsoft.com/office/drawing/2014/main" id="{49DA87F6-932B-AEEF-9FB0-9DB076F5AD69}"/>
                      </a:ext>
                    </a:extLst>
                  </p:cNvPr>
                  <p:cNvSpPr/>
                  <p:nvPr/>
                </p:nvSpPr>
                <p:spPr>
                  <a:xfrm>
                    <a:off x="5946727" y="185372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4" name="Rectangle 933">
                    <a:extLst>
                      <a:ext uri="{FF2B5EF4-FFF2-40B4-BE49-F238E27FC236}">
                        <a16:creationId xmlns:a16="http://schemas.microsoft.com/office/drawing/2014/main" id="{3C6274BF-3535-3DFD-CFBA-AFB27B57BCEA}"/>
                      </a:ext>
                    </a:extLst>
                  </p:cNvPr>
                  <p:cNvSpPr/>
                  <p:nvPr/>
                </p:nvSpPr>
                <p:spPr>
                  <a:xfrm>
                    <a:off x="5235697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5" name="Rectangle 934">
                    <a:extLst>
                      <a:ext uri="{FF2B5EF4-FFF2-40B4-BE49-F238E27FC236}">
                        <a16:creationId xmlns:a16="http://schemas.microsoft.com/office/drawing/2014/main" id="{CEA685C7-4AF8-885A-29C5-7B0AC070FCF5}"/>
                      </a:ext>
                    </a:extLst>
                  </p:cNvPr>
                  <p:cNvSpPr/>
                  <p:nvPr/>
                </p:nvSpPr>
                <p:spPr>
                  <a:xfrm>
                    <a:off x="5356239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6" name="Rectangle 935">
                    <a:extLst>
                      <a:ext uri="{FF2B5EF4-FFF2-40B4-BE49-F238E27FC236}">
                        <a16:creationId xmlns:a16="http://schemas.microsoft.com/office/drawing/2014/main" id="{2C1974F0-529C-E91E-5E2B-CA13EDAE02EB}"/>
                      </a:ext>
                    </a:extLst>
                  </p:cNvPr>
                  <p:cNvSpPr/>
                  <p:nvPr/>
                </p:nvSpPr>
                <p:spPr>
                  <a:xfrm>
                    <a:off x="5470670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7" name="Rectangle 936">
                    <a:extLst>
                      <a:ext uri="{FF2B5EF4-FFF2-40B4-BE49-F238E27FC236}">
                        <a16:creationId xmlns:a16="http://schemas.microsoft.com/office/drawing/2014/main" id="{A6784737-80B5-5BBD-CF3D-24D1499B7780}"/>
                      </a:ext>
                    </a:extLst>
                  </p:cNvPr>
                  <p:cNvSpPr/>
                  <p:nvPr/>
                </p:nvSpPr>
                <p:spPr>
                  <a:xfrm>
                    <a:off x="5591212" y="1970852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07D5FCD1-9ADA-CB9F-C42A-58FD2EF09A9D}"/>
                      </a:ext>
                    </a:extLst>
                  </p:cNvPr>
                  <p:cNvSpPr/>
                  <p:nvPr/>
                </p:nvSpPr>
                <p:spPr>
                  <a:xfrm>
                    <a:off x="5711754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9" name="Rectangle 938">
                    <a:extLst>
                      <a:ext uri="{FF2B5EF4-FFF2-40B4-BE49-F238E27FC236}">
                        <a16:creationId xmlns:a16="http://schemas.microsoft.com/office/drawing/2014/main" id="{7C077DDA-8268-BCED-903D-1400E0948F3D}"/>
                      </a:ext>
                    </a:extLst>
                  </p:cNvPr>
                  <p:cNvSpPr/>
                  <p:nvPr/>
                </p:nvSpPr>
                <p:spPr>
                  <a:xfrm>
                    <a:off x="5832296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40" name="Rectangle 939">
                    <a:extLst>
                      <a:ext uri="{FF2B5EF4-FFF2-40B4-BE49-F238E27FC236}">
                        <a16:creationId xmlns:a16="http://schemas.microsoft.com/office/drawing/2014/main" id="{0595967E-3977-CD4D-1404-3BBAAB290FD4}"/>
                      </a:ext>
                    </a:extLst>
                  </p:cNvPr>
                  <p:cNvSpPr/>
                  <p:nvPr/>
                </p:nvSpPr>
                <p:spPr>
                  <a:xfrm>
                    <a:off x="5946727" y="1972435"/>
                    <a:ext cx="120542" cy="118288"/>
                  </a:xfrm>
                  <a:prstGeom prst="rect">
                    <a:avLst/>
                  </a:prstGeom>
                  <a:solidFill>
                    <a:srgbClr val="44A0FF"/>
                  </a:solidFill>
                  <a:ln w="3175"/>
                  <a:scene3d>
                    <a:camera prst="orthographicFront"/>
                    <a:lightRig rig="brightRoom" dir="t"/>
                  </a:scene3d>
                  <a:sp3d prstMaterial="metal">
                    <a:bevelB prst="convex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1071" name="Straight Arrow Connector 1070">
              <a:extLst>
                <a:ext uri="{FF2B5EF4-FFF2-40B4-BE49-F238E27FC236}">
                  <a16:creationId xmlns:a16="http://schemas.microsoft.com/office/drawing/2014/main" id="{5C6B4900-C023-957B-C2C9-4B5CB9E0A415}"/>
                </a:ext>
              </a:extLst>
            </p:cNvPr>
            <p:cNvCxnSpPr>
              <a:cxnSpLocks/>
            </p:cNvCxnSpPr>
            <p:nvPr/>
          </p:nvCxnSpPr>
          <p:spPr>
            <a:xfrm>
              <a:off x="5234462" y="2957002"/>
              <a:ext cx="1039848" cy="18176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8" name="Straight Arrow Connector 1077">
              <a:extLst>
                <a:ext uri="{FF2B5EF4-FFF2-40B4-BE49-F238E27FC236}">
                  <a16:creationId xmlns:a16="http://schemas.microsoft.com/office/drawing/2014/main" id="{3F3D2D25-D6F1-4EED-0EA3-0BCED357FD6B}"/>
                </a:ext>
              </a:extLst>
            </p:cNvPr>
            <p:cNvCxnSpPr>
              <a:cxnSpLocks/>
              <a:endCxn id="892" idx="1"/>
            </p:cNvCxnSpPr>
            <p:nvPr/>
          </p:nvCxnSpPr>
          <p:spPr>
            <a:xfrm flipV="1">
              <a:off x="5226342" y="2971231"/>
              <a:ext cx="994560" cy="98804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3" name="Straight Arrow Connector 1082">
              <a:extLst>
                <a:ext uri="{FF2B5EF4-FFF2-40B4-BE49-F238E27FC236}">
                  <a16:creationId xmlns:a16="http://schemas.microsoft.com/office/drawing/2014/main" id="{9736E830-FA21-6002-26BB-07E4508E38AD}"/>
                </a:ext>
              </a:extLst>
            </p:cNvPr>
            <p:cNvCxnSpPr>
              <a:cxnSpLocks/>
              <a:endCxn id="892" idx="1"/>
            </p:cNvCxnSpPr>
            <p:nvPr/>
          </p:nvCxnSpPr>
          <p:spPr>
            <a:xfrm flipV="1">
              <a:off x="5215473" y="2971231"/>
              <a:ext cx="1005429" cy="207586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58C81433-B827-99BA-35E3-FDBBB86D3E6A}"/>
                </a:ext>
              </a:extLst>
            </p:cNvPr>
            <p:cNvCxnSpPr>
              <a:cxnSpLocks/>
              <a:endCxn id="892" idx="1"/>
            </p:cNvCxnSpPr>
            <p:nvPr/>
          </p:nvCxnSpPr>
          <p:spPr>
            <a:xfrm>
              <a:off x="5334616" y="2941938"/>
              <a:ext cx="886286" cy="29293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Straight Arrow Connector 1086">
              <a:extLst>
                <a:ext uri="{FF2B5EF4-FFF2-40B4-BE49-F238E27FC236}">
                  <a16:creationId xmlns:a16="http://schemas.microsoft.com/office/drawing/2014/main" id="{A8D16E16-0A2A-03D8-50E4-C3510035D05C}"/>
                </a:ext>
              </a:extLst>
            </p:cNvPr>
            <p:cNvCxnSpPr>
              <a:cxnSpLocks/>
              <a:endCxn id="892" idx="1"/>
            </p:cNvCxnSpPr>
            <p:nvPr/>
          </p:nvCxnSpPr>
          <p:spPr>
            <a:xfrm flipV="1">
              <a:off x="5342032" y="2971231"/>
              <a:ext cx="878870" cy="110449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Straight Arrow Connector 1088">
              <a:extLst>
                <a:ext uri="{FF2B5EF4-FFF2-40B4-BE49-F238E27FC236}">
                  <a16:creationId xmlns:a16="http://schemas.microsoft.com/office/drawing/2014/main" id="{71B14DD2-362B-2FF4-2A14-452DC2F7B6E0}"/>
                </a:ext>
              </a:extLst>
            </p:cNvPr>
            <p:cNvCxnSpPr>
              <a:cxnSpLocks/>
              <a:endCxn id="892" idx="1"/>
            </p:cNvCxnSpPr>
            <p:nvPr/>
          </p:nvCxnSpPr>
          <p:spPr>
            <a:xfrm flipV="1">
              <a:off x="5339725" y="2971231"/>
              <a:ext cx="881177" cy="220265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Straight Arrow Connector 1090">
              <a:extLst>
                <a:ext uri="{FF2B5EF4-FFF2-40B4-BE49-F238E27FC236}">
                  <a16:creationId xmlns:a16="http://schemas.microsoft.com/office/drawing/2014/main" id="{C56E7BCE-F8A4-A560-EADA-BE80FB3B1A2B}"/>
                </a:ext>
              </a:extLst>
            </p:cNvPr>
            <p:cNvCxnSpPr>
              <a:cxnSpLocks/>
              <a:endCxn id="892" idx="1"/>
            </p:cNvCxnSpPr>
            <p:nvPr/>
          </p:nvCxnSpPr>
          <p:spPr>
            <a:xfrm flipV="1">
              <a:off x="5453108" y="2971231"/>
              <a:ext cx="767794" cy="223405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Straight Arrow Connector 1092">
              <a:extLst>
                <a:ext uri="{FF2B5EF4-FFF2-40B4-BE49-F238E27FC236}">
                  <a16:creationId xmlns:a16="http://schemas.microsoft.com/office/drawing/2014/main" id="{12D21C7E-568B-AEEB-ECC4-51161E6BF8D2}"/>
                </a:ext>
              </a:extLst>
            </p:cNvPr>
            <p:cNvCxnSpPr>
              <a:cxnSpLocks/>
              <a:endCxn id="892" idx="1"/>
            </p:cNvCxnSpPr>
            <p:nvPr/>
          </p:nvCxnSpPr>
          <p:spPr>
            <a:xfrm flipV="1">
              <a:off x="5453060" y="2971231"/>
              <a:ext cx="767842" cy="122713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Arrow Connector 1094">
              <a:extLst>
                <a:ext uri="{FF2B5EF4-FFF2-40B4-BE49-F238E27FC236}">
                  <a16:creationId xmlns:a16="http://schemas.microsoft.com/office/drawing/2014/main" id="{F2FCC351-01CF-B8CE-10DF-F08C17694A3B}"/>
                </a:ext>
              </a:extLst>
            </p:cNvPr>
            <p:cNvCxnSpPr>
              <a:cxnSpLocks/>
              <a:endCxn id="892" idx="1"/>
            </p:cNvCxnSpPr>
            <p:nvPr/>
          </p:nvCxnSpPr>
          <p:spPr>
            <a:xfrm>
              <a:off x="5453012" y="2967808"/>
              <a:ext cx="767890" cy="3423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6" name="TextBox 1255">
              <a:extLst>
                <a:ext uri="{FF2B5EF4-FFF2-40B4-BE49-F238E27FC236}">
                  <a16:creationId xmlns:a16="http://schemas.microsoft.com/office/drawing/2014/main" id="{3B23B257-C55C-6BEF-61ED-BB678840B319}"/>
                </a:ext>
              </a:extLst>
            </p:cNvPr>
            <p:cNvSpPr txBox="1"/>
            <p:nvPr/>
          </p:nvSpPr>
          <p:spPr>
            <a:xfrm>
              <a:off x="5231916" y="3724691"/>
              <a:ext cx="595035" cy="24622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 prstMaterial="matte"/>
          </p:spPr>
          <p:txBody>
            <a:bodyPr wrap="none" rtlCol="0">
              <a:spAutoFit/>
            </a:bodyPr>
            <a:lstStyle/>
            <a:p>
              <a:r>
                <a:rPr lang="en-US" sz="1000"/>
                <a:t>7x7x16</a:t>
              </a:r>
              <a:endParaRPr lang="en-GB" sz="1000"/>
            </a:p>
          </p:txBody>
        </p:sp>
        <p:sp>
          <p:nvSpPr>
            <p:cNvPr id="1258" name="TextBox 1257">
              <a:extLst>
                <a:ext uri="{FF2B5EF4-FFF2-40B4-BE49-F238E27FC236}">
                  <a16:creationId xmlns:a16="http://schemas.microsoft.com/office/drawing/2014/main" id="{F1187B15-6727-8033-7657-1B428D885F53}"/>
                </a:ext>
              </a:extLst>
            </p:cNvPr>
            <p:cNvSpPr txBox="1"/>
            <p:nvPr/>
          </p:nvSpPr>
          <p:spPr>
            <a:xfrm>
              <a:off x="5024191" y="4174524"/>
              <a:ext cx="3179169" cy="461665"/>
            </a:xfrm>
            <a:prstGeom prst="rect">
              <a:avLst/>
            </a:prstGeom>
            <a:solidFill>
              <a:srgbClr val="FF851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Spatial correlation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DNN</a:t>
              </a:r>
            </a:p>
          </p:txBody>
        </p:sp>
        <p:sp>
          <p:nvSpPr>
            <p:cNvPr id="16" name="Arrow: U-Turn 15">
              <a:extLst>
                <a:ext uri="{FF2B5EF4-FFF2-40B4-BE49-F238E27FC236}">
                  <a16:creationId xmlns:a16="http://schemas.microsoft.com/office/drawing/2014/main" id="{8AD52CD5-7D23-B68C-C135-254A87B5AAEE}"/>
                </a:ext>
              </a:extLst>
            </p:cNvPr>
            <p:cNvSpPr/>
            <p:nvPr/>
          </p:nvSpPr>
          <p:spPr>
            <a:xfrm flipH="1">
              <a:off x="5538988" y="2375037"/>
              <a:ext cx="1041329" cy="403185"/>
            </a:xfrm>
            <a:prstGeom prst="utur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3F5C388-9817-F9BB-BF10-D7DD97ACDC6E}"/>
                </a:ext>
              </a:extLst>
            </p:cNvPr>
            <p:cNvSpPr txBox="1"/>
            <p:nvPr/>
          </p:nvSpPr>
          <p:spPr>
            <a:xfrm>
              <a:off x="5282811" y="2475141"/>
              <a:ext cx="247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1">
                      <a:lumMod val="75000"/>
                    </a:schemeClr>
                  </a:solidFill>
                </a:rPr>
                <a:t>+</a:t>
              </a:r>
              <a:endParaRPr lang="en-GB" sz="18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3634869C-2E87-147F-C21C-EAE24701A694}"/>
                </a:ext>
              </a:extLst>
            </p:cNvPr>
            <p:cNvSpPr txBox="1"/>
            <p:nvPr/>
          </p:nvSpPr>
          <p:spPr>
            <a:xfrm rot="16200000">
              <a:off x="6747345" y="3013166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44A0FF"/>
                  </a:solidFill>
                </a:rPr>
                <a:t>…</a:t>
              </a:r>
              <a:endParaRPr lang="en-GB" sz="3600">
                <a:solidFill>
                  <a:srgbClr val="44A0FF"/>
                </a:solidFill>
              </a:endParaRPr>
            </a:p>
          </p:txBody>
        </p: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CD717685-99AC-A64D-17E9-6D10C0956065}"/>
                </a:ext>
              </a:extLst>
            </p:cNvPr>
            <p:cNvGrpSpPr/>
            <p:nvPr/>
          </p:nvGrpSpPr>
          <p:grpSpPr>
            <a:xfrm>
              <a:off x="7352673" y="2454356"/>
              <a:ext cx="120542" cy="1657852"/>
              <a:chOff x="8075016" y="2380453"/>
              <a:chExt cx="120542" cy="1657852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A22D98D0-74DC-7E3D-2A15-A0D116B6A5A3}"/>
                  </a:ext>
                </a:extLst>
              </p:cNvPr>
              <p:cNvGrpSpPr/>
              <p:nvPr/>
            </p:nvGrpSpPr>
            <p:grpSpPr>
              <a:xfrm>
                <a:off x="8075016" y="2617454"/>
                <a:ext cx="120542" cy="1420851"/>
                <a:chOff x="8002732" y="3125112"/>
                <a:chExt cx="120542" cy="1420851"/>
              </a:xfrm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5F22FC1F-4AE7-835D-3B4A-066BE976CB7D}"/>
                    </a:ext>
                  </a:extLst>
                </p:cNvPr>
                <p:cNvSpPr/>
                <p:nvPr/>
              </p:nvSpPr>
              <p:spPr>
                <a:xfrm>
                  <a:off x="8002732" y="312511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AA713A4C-9372-C8EC-03C5-2CAF01D4FD86}"/>
                    </a:ext>
                  </a:extLst>
                </p:cNvPr>
                <p:cNvSpPr/>
                <p:nvPr/>
              </p:nvSpPr>
              <p:spPr>
                <a:xfrm>
                  <a:off x="8002732" y="3243400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D30B3DD4-81EB-EB94-349E-EBAA388D2015}"/>
                    </a:ext>
                  </a:extLst>
                </p:cNvPr>
                <p:cNvSpPr/>
                <p:nvPr/>
              </p:nvSpPr>
              <p:spPr>
                <a:xfrm>
                  <a:off x="8002732" y="3362113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992AF09-864B-8848-8256-5F50D3EEFA8B}"/>
                    </a:ext>
                  </a:extLst>
                </p:cNvPr>
                <p:cNvSpPr/>
                <p:nvPr/>
              </p:nvSpPr>
              <p:spPr>
                <a:xfrm>
                  <a:off x="8002732" y="3479976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0AC1AB68-E930-EAB2-8655-0E72764C65B4}"/>
                    </a:ext>
                  </a:extLst>
                </p:cNvPr>
                <p:cNvSpPr/>
                <p:nvPr/>
              </p:nvSpPr>
              <p:spPr>
                <a:xfrm>
                  <a:off x="8002732" y="359826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7179E678-4196-48CE-9389-FC4ED7709F99}"/>
                    </a:ext>
                  </a:extLst>
                </p:cNvPr>
                <p:cNvSpPr/>
                <p:nvPr/>
              </p:nvSpPr>
              <p:spPr>
                <a:xfrm>
                  <a:off x="8002732" y="3716977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CD531BB7-6190-D5B8-E4F1-7C99609DF03F}"/>
                    </a:ext>
                  </a:extLst>
                </p:cNvPr>
                <p:cNvSpPr/>
                <p:nvPr/>
              </p:nvSpPr>
              <p:spPr>
                <a:xfrm>
                  <a:off x="8002732" y="3835810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6B035E05-9731-B52D-CBB7-263BB1F3E07D}"/>
                    </a:ext>
                  </a:extLst>
                </p:cNvPr>
                <p:cNvSpPr/>
                <p:nvPr/>
              </p:nvSpPr>
              <p:spPr>
                <a:xfrm>
                  <a:off x="8002732" y="3954098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E48D52B4-E713-5ABA-AA5C-748901723891}"/>
                    </a:ext>
                  </a:extLst>
                </p:cNvPr>
                <p:cNvSpPr/>
                <p:nvPr/>
              </p:nvSpPr>
              <p:spPr>
                <a:xfrm>
                  <a:off x="8002732" y="4072811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B466CEC4-9158-36AD-B8BE-66701A5B687A}"/>
                    </a:ext>
                  </a:extLst>
                </p:cNvPr>
                <p:cNvSpPr/>
                <p:nvPr/>
              </p:nvSpPr>
              <p:spPr>
                <a:xfrm>
                  <a:off x="8002732" y="4190674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3C963BA1-63A0-FD0E-FBB1-A659FCF5FA8D}"/>
                    </a:ext>
                  </a:extLst>
                </p:cNvPr>
                <p:cNvSpPr/>
                <p:nvPr/>
              </p:nvSpPr>
              <p:spPr>
                <a:xfrm>
                  <a:off x="8002732" y="4308962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6BC3336B-7B0B-6CAE-E116-A9373C62D813}"/>
                    </a:ext>
                  </a:extLst>
                </p:cNvPr>
                <p:cNvSpPr/>
                <p:nvPr/>
              </p:nvSpPr>
              <p:spPr>
                <a:xfrm>
                  <a:off x="8002732" y="4427675"/>
                  <a:ext cx="120542" cy="118288"/>
                </a:xfrm>
                <a:prstGeom prst="rect">
                  <a:avLst/>
                </a:prstGeom>
                <a:solidFill>
                  <a:srgbClr val="44A0FF"/>
                </a:solidFill>
                <a:ln w="3175"/>
                <a:scene3d>
                  <a:camera prst="orthographicFront"/>
                  <a:lightRig rig="brightRoom" dir="t"/>
                </a:scene3d>
                <a:sp3d prstMaterial="metal">
                  <a:bevelB prst="convex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51BC2245-1255-1715-8333-76B7D090566F}"/>
                  </a:ext>
                </a:extLst>
              </p:cNvPr>
              <p:cNvSpPr/>
              <p:nvPr/>
            </p:nvSpPr>
            <p:spPr>
              <a:xfrm>
                <a:off x="8075016" y="2380453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/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BB6AED94-F59E-C54A-1A02-0C6609C4FCC2}"/>
                  </a:ext>
                </a:extLst>
              </p:cNvPr>
              <p:cNvSpPr/>
              <p:nvPr/>
            </p:nvSpPr>
            <p:spPr>
              <a:xfrm>
                <a:off x="8075016" y="2498741"/>
                <a:ext cx="120542" cy="118288"/>
              </a:xfrm>
              <a:prstGeom prst="rect">
                <a:avLst/>
              </a:prstGeom>
              <a:solidFill>
                <a:srgbClr val="44A0FF"/>
              </a:solidFill>
              <a:ln w="3175"/>
              <a:scene3d>
                <a:camera prst="orthographicFront"/>
                <a:lightRig rig="brightRoom" dir="t"/>
              </a:scene3d>
              <a:sp3d prstMaterial="metal"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1C583F89-FC79-3A55-99F8-479DDF388B6D}"/>
                </a:ext>
              </a:extLst>
            </p:cNvPr>
            <p:cNvCxnSpPr/>
            <p:nvPr/>
          </p:nvCxnSpPr>
          <p:spPr>
            <a:xfrm flipV="1">
              <a:off x="6973125" y="2438252"/>
              <a:ext cx="379548" cy="35965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73F4DC0D-C109-9520-5B8C-AF689721F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2357" y="2592669"/>
              <a:ext cx="292331" cy="31512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C1299412-8111-209E-53BC-A47EBA4AACBC}"/>
                </a:ext>
              </a:extLst>
            </p:cNvPr>
            <p:cNvCxnSpPr>
              <a:cxnSpLocks/>
            </p:cNvCxnSpPr>
            <p:nvPr/>
          </p:nvCxnSpPr>
          <p:spPr>
            <a:xfrm>
              <a:off x="7053898" y="3742752"/>
              <a:ext cx="275935" cy="24615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0A57C443-9183-658A-2D85-C1E9D2B2EA7F}"/>
                </a:ext>
              </a:extLst>
            </p:cNvPr>
            <p:cNvCxnSpPr>
              <a:cxnSpLocks/>
            </p:cNvCxnSpPr>
            <p:nvPr/>
          </p:nvCxnSpPr>
          <p:spPr>
            <a:xfrm>
              <a:off x="6959353" y="3737317"/>
              <a:ext cx="370480" cy="35467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70CED528-8963-1CBC-E26B-A8B484C94CF0}"/>
                </a:ext>
              </a:extLst>
            </p:cNvPr>
            <p:cNvSpPr/>
            <p:nvPr/>
          </p:nvSpPr>
          <p:spPr>
            <a:xfrm>
              <a:off x="7827089" y="2967724"/>
              <a:ext cx="176358" cy="174610"/>
            </a:xfrm>
            <a:prstGeom prst="ellipse">
              <a:avLst/>
            </a:prstGeom>
            <a:solidFill>
              <a:srgbClr val="44A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66E8BBC8-CAB3-D031-B404-E1BF014ADC79}"/>
                </a:ext>
              </a:extLst>
            </p:cNvPr>
            <p:cNvSpPr/>
            <p:nvPr/>
          </p:nvSpPr>
          <p:spPr>
            <a:xfrm>
              <a:off x="7824293" y="3217959"/>
              <a:ext cx="176358" cy="174610"/>
            </a:xfrm>
            <a:prstGeom prst="ellipse">
              <a:avLst/>
            </a:prstGeom>
            <a:solidFill>
              <a:srgbClr val="44A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6A321F45-B99F-7835-16C0-7AD0CB42EDC5}"/>
                </a:ext>
              </a:extLst>
            </p:cNvPr>
            <p:cNvSpPr/>
            <p:nvPr/>
          </p:nvSpPr>
          <p:spPr>
            <a:xfrm>
              <a:off x="7825453" y="2672200"/>
              <a:ext cx="176358" cy="174610"/>
            </a:xfrm>
            <a:prstGeom prst="ellipse">
              <a:avLst/>
            </a:prstGeom>
            <a:solidFill>
              <a:srgbClr val="44A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99CD7CCA-FB01-EEC4-0CA4-BEC35F16E1E1}"/>
                </a:ext>
              </a:extLst>
            </p:cNvPr>
            <p:cNvSpPr/>
            <p:nvPr/>
          </p:nvSpPr>
          <p:spPr>
            <a:xfrm>
              <a:off x="7820630" y="3762075"/>
              <a:ext cx="176358" cy="174610"/>
            </a:xfrm>
            <a:prstGeom prst="ellipse">
              <a:avLst/>
            </a:prstGeom>
            <a:solidFill>
              <a:srgbClr val="44A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52A17E94-CA6D-9D3A-BD10-F6A4753F2A88}"/>
                </a:ext>
              </a:extLst>
            </p:cNvPr>
            <p:cNvSpPr/>
            <p:nvPr/>
          </p:nvSpPr>
          <p:spPr>
            <a:xfrm>
              <a:off x="7827089" y="3483042"/>
              <a:ext cx="176358" cy="174610"/>
            </a:xfrm>
            <a:prstGeom prst="ellipse">
              <a:avLst/>
            </a:prstGeom>
            <a:solidFill>
              <a:srgbClr val="44A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156AD7CB-E3D7-5646-AD76-DC31AF0D85C8}"/>
                </a:ext>
              </a:extLst>
            </p:cNvPr>
            <p:cNvCxnSpPr>
              <a:cxnSpLocks/>
              <a:stCxn id="276" idx="3"/>
              <a:endCxn id="298" idx="2"/>
            </p:cNvCxnSpPr>
            <p:nvPr/>
          </p:nvCxnSpPr>
          <p:spPr>
            <a:xfrm flipV="1">
              <a:off x="7473215" y="3055029"/>
              <a:ext cx="353874" cy="879322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5D7AC7BC-A13D-6FAC-D4F7-6FDE20A9954F}"/>
                </a:ext>
              </a:extLst>
            </p:cNvPr>
            <p:cNvCxnSpPr>
              <a:cxnSpLocks/>
              <a:stCxn id="276" idx="3"/>
              <a:endCxn id="306" idx="2"/>
            </p:cNvCxnSpPr>
            <p:nvPr/>
          </p:nvCxnSpPr>
          <p:spPr>
            <a:xfrm flipV="1">
              <a:off x="7473215" y="2759505"/>
              <a:ext cx="352238" cy="1174846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2C38E620-819E-3A9B-B804-84917B9B6F2F}"/>
                </a:ext>
              </a:extLst>
            </p:cNvPr>
            <p:cNvCxnSpPr>
              <a:cxnSpLocks/>
              <a:stCxn id="273" idx="3"/>
              <a:endCxn id="306" idx="2"/>
            </p:cNvCxnSpPr>
            <p:nvPr/>
          </p:nvCxnSpPr>
          <p:spPr>
            <a:xfrm flipV="1">
              <a:off x="7473215" y="2759505"/>
              <a:ext cx="352238" cy="819982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C41097DB-659F-5AC8-92E1-BAB71E57594A}"/>
                </a:ext>
              </a:extLst>
            </p:cNvPr>
            <p:cNvCxnSpPr>
              <a:cxnSpLocks/>
              <a:stCxn id="270" idx="3"/>
              <a:endCxn id="306" idx="2"/>
            </p:cNvCxnSpPr>
            <p:nvPr/>
          </p:nvCxnSpPr>
          <p:spPr>
            <a:xfrm flipV="1">
              <a:off x="7473215" y="2759505"/>
              <a:ext cx="352238" cy="464148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54079DA-8DF9-3066-DF47-B140CA82FEF4}"/>
                </a:ext>
              </a:extLst>
            </p:cNvPr>
            <p:cNvCxnSpPr>
              <a:cxnSpLocks/>
              <a:stCxn id="273" idx="3"/>
              <a:endCxn id="298" idx="2"/>
            </p:cNvCxnSpPr>
            <p:nvPr/>
          </p:nvCxnSpPr>
          <p:spPr>
            <a:xfrm flipV="1">
              <a:off x="7473215" y="3055029"/>
              <a:ext cx="353874" cy="524458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4F850654-A51E-BCB5-80DB-532BC9A3E8DF}"/>
                </a:ext>
              </a:extLst>
            </p:cNvPr>
            <p:cNvCxnSpPr>
              <a:cxnSpLocks/>
              <a:stCxn id="267" idx="3"/>
              <a:endCxn id="306" idx="2"/>
            </p:cNvCxnSpPr>
            <p:nvPr/>
          </p:nvCxnSpPr>
          <p:spPr>
            <a:xfrm flipV="1">
              <a:off x="7473215" y="2759505"/>
              <a:ext cx="352238" cy="109284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EFB14D6-A0ED-416A-C49B-79357D506811}"/>
                </a:ext>
              </a:extLst>
            </p:cNvPr>
            <p:cNvCxnSpPr>
              <a:cxnSpLocks/>
              <a:stCxn id="267" idx="3"/>
              <a:endCxn id="298" idx="2"/>
            </p:cNvCxnSpPr>
            <p:nvPr/>
          </p:nvCxnSpPr>
          <p:spPr>
            <a:xfrm>
              <a:off x="7473215" y="2868789"/>
              <a:ext cx="353874" cy="186240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1" name="Straight Connector 670">
              <a:extLst>
                <a:ext uri="{FF2B5EF4-FFF2-40B4-BE49-F238E27FC236}">
                  <a16:creationId xmlns:a16="http://schemas.microsoft.com/office/drawing/2014/main" id="{E12A3857-71A4-8489-E49C-AA33590190B1}"/>
                </a:ext>
              </a:extLst>
            </p:cNvPr>
            <p:cNvCxnSpPr>
              <a:cxnSpLocks/>
              <a:stCxn id="287" idx="3"/>
              <a:endCxn id="306" idx="2"/>
            </p:cNvCxnSpPr>
            <p:nvPr/>
          </p:nvCxnSpPr>
          <p:spPr>
            <a:xfrm>
              <a:off x="7473215" y="2513500"/>
              <a:ext cx="352238" cy="246005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9" name="Straight Connector 678">
              <a:extLst>
                <a:ext uri="{FF2B5EF4-FFF2-40B4-BE49-F238E27FC236}">
                  <a16:creationId xmlns:a16="http://schemas.microsoft.com/office/drawing/2014/main" id="{122F5F29-B977-F051-83E7-0BBB8FA3BE2D}"/>
                </a:ext>
              </a:extLst>
            </p:cNvPr>
            <p:cNvCxnSpPr>
              <a:cxnSpLocks/>
              <a:stCxn id="270" idx="3"/>
              <a:endCxn id="298" idx="2"/>
            </p:cNvCxnSpPr>
            <p:nvPr/>
          </p:nvCxnSpPr>
          <p:spPr>
            <a:xfrm flipV="1">
              <a:off x="7473215" y="3055029"/>
              <a:ext cx="353874" cy="168624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id="{1C98E9EB-5A94-9AA7-F4AB-59B29C0A7C2E}"/>
                </a:ext>
              </a:extLst>
            </p:cNvPr>
            <p:cNvCxnSpPr>
              <a:cxnSpLocks/>
              <a:stCxn id="287" idx="3"/>
              <a:endCxn id="298" idx="2"/>
            </p:cNvCxnSpPr>
            <p:nvPr/>
          </p:nvCxnSpPr>
          <p:spPr>
            <a:xfrm>
              <a:off x="7473215" y="2513500"/>
              <a:ext cx="353874" cy="541529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8D7FB69E-35A3-472F-30E4-5E451E39F62A}"/>
                </a:ext>
              </a:extLst>
            </p:cNvPr>
            <p:cNvCxnSpPr>
              <a:cxnSpLocks/>
              <a:stCxn id="287" idx="3"/>
              <a:endCxn id="305" idx="2"/>
            </p:cNvCxnSpPr>
            <p:nvPr/>
          </p:nvCxnSpPr>
          <p:spPr>
            <a:xfrm>
              <a:off x="7473215" y="2513500"/>
              <a:ext cx="351078" cy="791764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97" name="Straight Connector 696">
              <a:extLst>
                <a:ext uri="{FF2B5EF4-FFF2-40B4-BE49-F238E27FC236}">
                  <a16:creationId xmlns:a16="http://schemas.microsoft.com/office/drawing/2014/main" id="{1097BBEC-5737-976B-6153-9EE6E1BB9E3B}"/>
                </a:ext>
              </a:extLst>
            </p:cNvPr>
            <p:cNvCxnSpPr>
              <a:cxnSpLocks/>
              <a:stCxn id="267" idx="3"/>
              <a:endCxn id="305" idx="2"/>
            </p:cNvCxnSpPr>
            <p:nvPr/>
          </p:nvCxnSpPr>
          <p:spPr>
            <a:xfrm>
              <a:off x="7473215" y="2868789"/>
              <a:ext cx="351078" cy="436475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00" name="Straight Connector 699">
              <a:extLst>
                <a:ext uri="{FF2B5EF4-FFF2-40B4-BE49-F238E27FC236}">
                  <a16:creationId xmlns:a16="http://schemas.microsoft.com/office/drawing/2014/main" id="{049A1F96-B6EE-2CF5-E501-8EB3F97BA277}"/>
                </a:ext>
              </a:extLst>
            </p:cNvPr>
            <p:cNvCxnSpPr>
              <a:cxnSpLocks/>
              <a:stCxn id="267" idx="3"/>
              <a:endCxn id="308" idx="2"/>
            </p:cNvCxnSpPr>
            <p:nvPr/>
          </p:nvCxnSpPr>
          <p:spPr>
            <a:xfrm>
              <a:off x="7473215" y="2868789"/>
              <a:ext cx="353874" cy="701558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03" name="Straight Connector 702">
              <a:extLst>
                <a:ext uri="{FF2B5EF4-FFF2-40B4-BE49-F238E27FC236}">
                  <a16:creationId xmlns:a16="http://schemas.microsoft.com/office/drawing/2014/main" id="{481E0F0F-62A5-BE5A-D9A9-B47C1216A9F4}"/>
                </a:ext>
              </a:extLst>
            </p:cNvPr>
            <p:cNvCxnSpPr>
              <a:cxnSpLocks/>
              <a:stCxn id="267" idx="3"/>
              <a:endCxn id="307" idx="2"/>
            </p:cNvCxnSpPr>
            <p:nvPr/>
          </p:nvCxnSpPr>
          <p:spPr>
            <a:xfrm>
              <a:off x="7473215" y="2868789"/>
              <a:ext cx="347415" cy="980591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75" name="Straight Connector 874">
              <a:extLst>
                <a:ext uri="{FF2B5EF4-FFF2-40B4-BE49-F238E27FC236}">
                  <a16:creationId xmlns:a16="http://schemas.microsoft.com/office/drawing/2014/main" id="{BCCDC3A1-EEAC-F74F-FB7B-D27786C9A680}"/>
                </a:ext>
              </a:extLst>
            </p:cNvPr>
            <p:cNvCxnSpPr>
              <a:cxnSpLocks/>
              <a:stCxn id="270" idx="3"/>
              <a:endCxn id="305" idx="2"/>
            </p:cNvCxnSpPr>
            <p:nvPr/>
          </p:nvCxnSpPr>
          <p:spPr>
            <a:xfrm>
              <a:off x="7473215" y="3223653"/>
              <a:ext cx="351078" cy="81611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1D7B8E1A-1A40-2F69-0ABE-FE0BBF9FE174}"/>
                </a:ext>
              </a:extLst>
            </p:cNvPr>
            <p:cNvCxnSpPr>
              <a:cxnSpLocks/>
              <a:stCxn id="270" idx="3"/>
              <a:endCxn id="308" idx="2"/>
            </p:cNvCxnSpPr>
            <p:nvPr/>
          </p:nvCxnSpPr>
          <p:spPr>
            <a:xfrm>
              <a:off x="7473215" y="3223653"/>
              <a:ext cx="353874" cy="346694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DC8E47BB-F038-E0C4-09F0-5F9BB3ED2D0D}"/>
                </a:ext>
              </a:extLst>
            </p:cNvPr>
            <p:cNvCxnSpPr>
              <a:cxnSpLocks/>
              <a:stCxn id="307" idx="2"/>
              <a:endCxn id="276" idx="3"/>
            </p:cNvCxnSpPr>
            <p:nvPr/>
          </p:nvCxnSpPr>
          <p:spPr>
            <a:xfrm flipH="1">
              <a:off x="7473215" y="3849380"/>
              <a:ext cx="347415" cy="84971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E84F7D37-6E79-7E41-5D07-68A5721379D9}"/>
                </a:ext>
              </a:extLst>
            </p:cNvPr>
            <p:cNvCxnSpPr>
              <a:cxnSpLocks/>
              <a:stCxn id="308" idx="2"/>
              <a:endCxn id="276" idx="3"/>
            </p:cNvCxnSpPr>
            <p:nvPr/>
          </p:nvCxnSpPr>
          <p:spPr>
            <a:xfrm flipH="1">
              <a:off x="7473215" y="3570347"/>
              <a:ext cx="353874" cy="364004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44" name="Straight Connector 943">
              <a:extLst>
                <a:ext uri="{FF2B5EF4-FFF2-40B4-BE49-F238E27FC236}">
                  <a16:creationId xmlns:a16="http://schemas.microsoft.com/office/drawing/2014/main" id="{F2713EAC-C9AE-0DF3-B264-C1092B046B91}"/>
                </a:ext>
              </a:extLst>
            </p:cNvPr>
            <p:cNvCxnSpPr>
              <a:cxnSpLocks/>
              <a:stCxn id="305" idx="2"/>
              <a:endCxn id="276" idx="3"/>
            </p:cNvCxnSpPr>
            <p:nvPr/>
          </p:nvCxnSpPr>
          <p:spPr>
            <a:xfrm flipH="1">
              <a:off x="7473215" y="3305264"/>
              <a:ext cx="351078" cy="629087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48" name="Straight Connector 947">
              <a:extLst>
                <a:ext uri="{FF2B5EF4-FFF2-40B4-BE49-F238E27FC236}">
                  <a16:creationId xmlns:a16="http://schemas.microsoft.com/office/drawing/2014/main" id="{0145AF1D-72D6-372D-3FF4-83FDEDF66BD1}"/>
                </a:ext>
              </a:extLst>
            </p:cNvPr>
            <p:cNvCxnSpPr>
              <a:cxnSpLocks/>
              <a:stCxn id="273" idx="3"/>
              <a:endCxn id="307" idx="2"/>
            </p:cNvCxnSpPr>
            <p:nvPr/>
          </p:nvCxnSpPr>
          <p:spPr>
            <a:xfrm>
              <a:off x="7473215" y="3579487"/>
              <a:ext cx="347415" cy="269893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51" name="Straight Connector 950">
              <a:extLst>
                <a:ext uri="{FF2B5EF4-FFF2-40B4-BE49-F238E27FC236}">
                  <a16:creationId xmlns:a16="http://schemas.microsoft.com/office/drawing/2014/main" id="{CA68850E-62DD-D808-AC41-B36CD2EB9CCE}"/>
                </a:ext>
              </a:extLst>
            </p:cNvPr>
            <p:cNvCxnSpPr>
              <a:cxnSpLocks/>
              <a:stCxn id="270" idx="3"/>
              <a:endCxn id="307" idx="2"/>
            </p:cNvCxnSpPr>
            <p:nvPr/>
          </p:nvCxnSpPr>
          <p:spPr>
            <a:xfrm>
              <a:off x="7473215" y="3223653"/>
              <a:ext cx="347415" cy="625727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54" name="Straight Connector 953">
              <a:extLst>
                <a:ext uri="{FF2B5EF4-FFF2-40B4-BE49-F238E27FC236}">
                  <a16:creationId xmlns:a16="http://schemas.microsoft.com/office/drawing/2014/main" id="{497B6235-3969-7A24-E6AD-606408398C95}"/>
                </a:ext>
              </a:extLst>
            </p:cNvPr>
            <p:cNvCxnSpPr>
              <a:cxnSpLocks/>
              <a:stCxn id="287" idx="3"/>
              <a:endCxn id="307" idx="2"/>
            </p:cNvCxnSpPr>
            <p:nvPr/>
          </p:nvCxnSpPr>
          <p:spPr>
            <a:xfrm>
              <a:off x="7473215" y="2513500"/>
              <a:ext cx="347415" cy="1335880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08" name="Straight Connector 1007">
              <a:extLst>
                <a:ext uri="{FF2B5EF4-FFF2-40B4-BE49-F238E27FC236}">
                  <a16:creationId xmlns:a16="http://schemas.microsoft.com/office/drawing/2014/main" id="{3055328C-1D7C-A1A6-D51E-4C1D8E666108}"/>
                </a:ext>
              </a:extLst>
            </p:cNvPr>
            <p:cNvCxnSpPr>
              <a:cxnSpLocks/>
              <a:stCxn id="308" idx="2"/>
              <a:endCxn id="273" idx="3"/>
            </p:cNvCxnSpPr>
            <p:nvPr/>
          </p:nvCxnSpPr>
          <p:spPr>
            <a:xfrm flipH="1">
              <a:off x="7473215" y="3570347"/>
              <a:ext cx="353874" cy="9140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11" name="Straight Connector 1010">
              <a:extLst>
                <a:ext uri="{FF2B5EF4-FFF2-40B4-BE49-F238E27FC236}">
                  <a16:creationId xmlns:a16="http://schemas.microsoft.com/office/drawing/2014/main" id="{DF7DF3EF-1AB8-E563-3DEB-9A66E1E5A90F}"/>
                </a:ext>
              </a:extLst>
            </p:cNvPr>
            <p:cNvCxnSpPr>
              <a:cxnSpLocks/>
              <a:stCxn id="287" idx="3"/>
              <a:endCxn id="308" idx="2"/>
            </p:cNvCxnSpPr>
            <p:nvPr/>
          </p:nvCxnSpPr>
          <p:spPr>
            <a:xfrm>
              <a:off x="7473215" y="2513500"/>
              <a:ext cx="353874" cy="1056847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16" name="Straight Connector 1015">
              <a:extLst>
                <a:ext uri="{FF2B5EF4-FFF2-40B4-BE49-F238E27FC236}">
                  <a16:creationId xmlns:a16="http://schemas.microsoft.com/office/drawing/2014/main" id="{CDDEA609-5079-020C-C9DC-EF1424A8CF94}"/>
                </a:ext>
              </a:extLst>
            </p:cNvPr>
            <p:cNvCxnSpPr>
              <a:cxnSpLocks/>
              <a:stCxn id="305" idx="2"/>
              <a:endCxn id="273" idx="3"/>
            </p:cNvCxnSpPr>
            <p:nvPr/>
          </p:nvCxnSpPr>
          <p:spPr>
            <a:xfrm flipH="1">
              <a:off x="7473215" y="3305264"/>
              <a:ext cx="351078" cy="274223"/>
            </a:xfrm>
            <a:prstGeom prst="line">
              <a:avLst/>
            </a:prstGeom>
            <a:ln w="6350" cap="flat" cmpd="sng" algn="ctr">
              <a:solidFill>
                <a:srgbClr val="44A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43040D63-2535-A227-B196-3FC6CC93082C}"/>
                </a:ext>
              </a:extLst>
            </p:cNvPr>
            <p:cNvSpPr txBox="1"/>
            <p:nvPr/>
          </p:nvSpPr>
          <p:spPr>
            <a:xfrm>
              <a:off x="7080783" y="1981507"/>
              <a:ext cx="645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>
                  <a:solidFill>
                    <a:schemeClr val="tx1"/>
                  </a:solidFill>
                </a:rPr>
                <a:t>Flatten </a:t>
              </a:r>
            </a:p>
            <a:p>
              <a:pPr algn="ctr"/>
              <a:r>
                <a:rPr lang="en-US" sz="800" b="1">
                  <a:solidFill>
                    <a:schemeClr val="tx1"/>
                  </a:solidFill>
                </a:rPr>
                <a:t>layer</a:t>
              </a: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805C8AAE-9E4C-C9AE-88D7-F14F9274885F}"/>
                </a:ext>
              </a:extLst>
            </p:cNvPr>
            <p:cNvSpPr txBox="1"/>
            <p:nvPr/>
          </p:nvSpPr>
          <p:spPr>
            <a:xfrm>
              <a:off x="5324454" y="1965663"/>
              <a:ext cx="1428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Residual connections</a:t>
              </a:r>
            </a:p>
          </p:txBody>
        </p:sp>
      </p:grpSp>
      <p:sp>
        <p:nvSpPr>
          <p:cNvPr id="304" name="TextBox 303">
            <a:extLst>
              <a:ext uri="{FF2B5EF4-FFF2-40B4-BE49-F238E27FC236}">
                <a16:creationId xmlns:a16="http://schemas.microsoft.com/office/drawing/2014/main" id="{19F1DA71-10FD-8588-D9BA-F986573FC30C}"/>
              </a:ext>
            </a:extLst>
          </p:cNvPr>
          <p:cNvSpPr txBox="1"/>
          <p:nvPr/>
        </p:nvSpPr>
        <p:spPr>
          <a:xfrm>
            <a:off x="7395205" y="2260833"/>
            <a:ext cx="86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Fully </a:t>
            </a:r>
          </a:p>
          <a:p>
            <a:pPr algn="ctr"/>
            <a:r>
              <a:rPr lang="en-US" sz="800" b="1">
                <a:solidFill>
                  <a:schemeClr val="tx1"/>
                </a:solidFill>
              </a:rPr>
              <a:t>connected </a:t>
            </a:r>
          </a:p>
          <a:p>
            <a:pPr algn="ctr"/>
            <a:r>
              <a:rPr lang="en-US" sz="800" b="1">
                <a:solidFill>
                  <a:schemeClr val="tx1"/>
                </a:solidFill>
              </a:rPr>
              <a:t>layer</a:t>
            </a:r>
          </a:p>
        </p:txBody>
      </p: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BC2CC0B8-DD76-6601-D122-375D63D25C13}"/>
              </a:ext>
            </a:extLst>
          </p:cNvPr>
          <p:cNvGrpSpPr/>
          <p:nvPr/>
        </p:nvGrpSpPr>
        <p:grpSpPr>
          <a:xfrm>
            <a:off x="8062952" y="2713712"/>
            <a:ext cx="891591" cy="1666046"/>
            <a:chOff x="8079888" y="2148981"/>
            <a:chExt cx="891591" cy="1666046"/>
          </a:xfrm>
        </p:grpSpPr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0E5F8B40-4CE6-FCF8-1ED9-237299CCF5B3}"/>
                </a:ext>
              </a:extLst>
            </p:cNvPr>
            <p:cNvGrpSpPr/>
            <p:nvPr/>
          </p:nvGrpSpPr>
          <p:grpSpPr>
            <a:xfrm>
              <a:off x="8079888" y="2419952"/>
              <a:ext cx="891591" cy="1395075"/>
              <a:chOff x="7999348" y="2393325"/>
              <a:chExt cx="891591" cy="1395075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4BBF9429-2E01-4500-4191-7D1D47F2532A}"/>
                  </a:ext>
                </a:extLst>
              </p:cNvPr>
              <p:cNvSpPr/>
              <p:nvPr/>
            </p:nvSpPr>
            <p:spPr>
              <a:xfrm>
                <a:off x="8023172" y="2405382"/>
                <a:ext cx="806317" cy="1383018"/>
              </a:xfrm>
              <a:prstGeom prst="rect">
                <a:avLst/>
              </a:prstGeom>
              <a:solidFill>
                <a:srgbClr val="44A0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90718AC6-28B7-69CD-EC7D-99D12E302B4F}"/>
                  </a:ext>
                </a:extLst>
              </p:cNvPr>
              <p:cNvSpPr txBox="1"/>
              <p:nvPr/>
            </p:nvSpPr>
            <p:spPr>
              <a:xfrm>
                <a:off x="8039248" y="2393325"/>
                <a:ext cx="75212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Energy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A6BA71D2-6792-7957-7E87-48EA64E256AB}"/>
                  </a:ext>
                </a:extLst>
              </p:cNvPr>
              <p:cNvSpPr txBox="1"/>
              <p:nvPr/>
            </p:nvSpPr>
            <p:spPr>
              <a:xfrm>
                <a:off x="8103164" y="3186168"/>
                <a:ext cx="64312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err="1">
                    <a:solidFill>
                      <a:schemeClr val="bg1"/>
                    </a:solidFill>
                  </a:rPr>
                  <a:t>Xmax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1F0643F-740C-8763-D59B-CA23BE13EEFB}"/>
                  </a:ext>
                </a:extLst>
              </p:cNvPr>
              <p:cNvSpPr txBox="1"/>
              <p:nvPr/>
            </p:nvSpPr>
            <p:spPr>
              <a:xfrm>
                <a:off x="7999348" y="2685173"/>
                <a:ext cx="89159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Direction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BB510509-AE80-7242-43DA-2CD6C03A8262}"/>
                  </a:ext>
                </a:extLst>
              </p:cNvPr>
              <p:cNvSpPr txBox="1"/>
              <p:nvPr/>
            </p:nvSpPr>
            <p:spPr>
              <a:xfrm>
                <a:off x="8116986" y="2926707"/>
                <a:ext cx="57259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Core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DCAE95D2-4A4C-55C8-BE93-522974B5A6AF}"/>
                  </a:ext>
                </a:extLst>
              </p:cNvPr>
              <p:cNvSpPr txBox="1"/>
              <p:nvPr/>
            </p:nvSpPr>
            <p:spPr>
              <a:xfrm>
                <a:off x="8116424" y="3462741"/>
                <a:ext cx="61266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Mass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0465476B-BD06-AFED-42E7-3FEDFBC7D18F}"/>
                </a:ext>
              </a:extLst>
            </p:cNvPr>
            <p:cNvSpPr txBox="1"/>
            <p:nvPr/>
          </p:nvSpPr>
          <p:spPr>
            <a:xfrm>
              <a:off x="8103712" y="2148981"/>
              <a:ext cx="812750" cy="276999"/>
            </a:xfrm>
            <a:prstGeom prst="rect">
              <a:avLst/>
            </a:prstGeom>
            <a:solidFill>
              <a:srgbClr val="E1361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Output:</a:t>
              </a:r>
            </a:p>
          </p:txBody>
        </p:sp>
      </p:grp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3B3F7581-B641-8FA7-9847-C55641D95E65}"/>
              </a:ext>
            </a:extLst>
          </p:cNvPr>
          <p:cNvCxnSpPr>
            <a:cxnSpLocks/>
          </p:cNvCxnSpPr>
          <p:nvPr/>
        </p:nvCxnSpPr>
        <p:spPr>
          <a:xfrm flipV="1">
            <a:off x="1084854" y="1893224"/>
            <a:ext cx="761911" cy="58635"/>
          </a:xfrm>
          <a:prstGeom prst="straightConnector1">
            <a:avLst/>
          </a:prstGeom>
          <a:ln w="19050">
            <a:solidFill>
              <a:srgbClr val="F790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3" name="Straight Arrow Connector 942">
            <a:extLst>
              <a:ext uri="{FF2B5EF4-FFF2-40B4-BE49-F238E27FC236}">
                <a16:creationId xmlns:a16="http://schemas.microsoft.com/office/drawing/2014/main" id="{C03812E6-3765-1CE8-47FF-FF1A48A0D17C}"/>
              </a:ext>
            </a:extLst>
          </p:cNvPr>
          <p:cNvCxnSpPr>
            <a:cxnSpLocks/>
          </p:cNvCxnSpPr>
          <p:nvPr/>
        </p:nvCxnSpPr>
        <p:spPr>
          <a:xfrm>
            <a:off x="1070264" y="1953348"/>
            <a:ext cx="19940" cy="2119359"/>
          </a:xfrm>
          <a:prstGeom prst="straightConnector1">
            <a:avLst/>
          </a:prstGeom>
          <a:ln w="19050">
            <a:solidFill>
              <a:srgbClr val="F790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12E8323-9151-9F8A-136C-EA11A5A44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26"/>
          <a:stretch/>
        </p:blipFill>
        <p:spPr>
          <a:xfrm>
            <a:off x="5733080" y="690085"/>
            <a:ext cx="1227761" cy="139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7" name="Arrow: Right 76">
            <a:extLst>
              <a:ext uri="{FF2B5EF4-FFF2-40B4-BE49-F238E27FC236}">
                <a16:creationId xmlns:a16="http://schemas.microsoft.com/office/drawing/2014/main" id="{A00C8DCB-5639-113F-5574-499E1D9294BC}"/>
              </a:ext>
            </a:extLst>
          </p:cNvPr>
          <p:cNvSpPr/>
          <p:nvPr/>
        </p:nvSpPr>
        <p:spPr>
          <a:xfrm>
            <a:off x="3556032" y="3537904"/>
            <a:ext cx="281412" cy="21839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5" name="Arrow: Down 1254">
            <a:extLst>
              <a:ext uri="{FF2B5EF4-FFF2-40B4-BE49-F238E27FC236}">
                <a16:creationId xmlns:a16="http://schemas.microsoft.com/office/drawing/2014/main" id="{D5AA528F-85F3-BDF0-645C-A15D56C0460F}"/>
              </a:ext>
            </a:extLst>
          </p:cNvPr>
          <p:cNvSpPr/>
          <p:nvPr/>
        </p:nvSpPr>
        <p:spPr>
          <a:xfrm rot="7978837">
            <a:off x="5011612" y="3894213"/>
            <a:ext cx="95091" cy="325729"/>
          </a:xfrm>
          <a:prstGeom prst="downArrow">
            <a:avLst>
              <a:gd name="adj1" fmla="val 50000"/>
              <a:gd name="adj2" fmla="val 63718"/>
            </a:avLst>
          </a:prstGeom>
          <a:solidFill>
            <a:srgbClr val="1499DC"/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Google Shape;283;p35">
            <a:extLst>
              <a:ext uri="{FF2B5EF4-FFF2-40B4-BE49-F238E27FC236}">
                <a16:creationId xmlns:a16="http://schemas.microsoft.com/office/drawing/2014/main" id="{9E82869E-A0F5-24E8-7E27-7FECBC77B750}"/>
              </a:ext>
            </a:extLst>
          </p:cNvPr>
          <p:cNvSpPr txBox="1">
            <a:spLocks/>
          </p:cNvSpPr>
          <p:nvPr/>
        </p:nvSpPr>
        <p:spPr>
          <a:xfrm>
            <a:off x="311700" y="12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GB" sz="2720" b="1">
                <a:latin typeface="Georgia"/>
                <a:ea typeface="Georgia"/>
                <a:cs typeface="Georgia"/>
                <a:sym typeface="Georgia"/>
              </a:rPr>
              <a:t>DNN </a:t>
            </a:r>
            <a:r>
              <a:rPr lang="en-GB" sz="272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conceptual scheme</a:t>
            </a:r>
            <a:endParaRPr lang="en-GB" sz="2720" b="1"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CD2FD58-08AE-860F-7637-137FE7520A7C}"/>
              </a:ext>
            </a:extLst>
          </p:cNvPr>
          <p:cNvCxnSpPr>
            <a:cxnSpLocks/>
          </p:cNvCxnSpPr>
          <p:nvPr/>
        </p:nvCxnSpPr>
        <p:spPr>
          <a:xfrm>
            <a:off x="684657" y="2072068"/>
            <a:ext cx="808" cy="815079"/>
          </a:xfrm>
          <a:prstGeom prst="straightConnector1">
            <a:avLst/>
          </a:prstGeom>
          <a:ln w="19050">
            <a:solidFill>
              <a:srgbClr val="6AB5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B1CBECB-07F1-82D4-A97A-D40996124452}"/>
              </a:ext>
            </a:extLst>
          </p:cNvPr>
          <p:cNvCxnSpPr>
            <a:cxnSpLocks/>
          </p:cNvCxnSpPr>
          <p:nvPr/>
        </p:nvCxnSpPr>
        <p:spPr>
          <a:xfrm>
            <a:off x="943714" y="1948370"/>
            <a:ext cx="15320" cy="1621133"/>
          </a:xfrm>
          <a:prstGeom prst="straightConnector1">
            <a:avLst/>
          </a:prstGeom>
          <a:ln w="19050">
            <a:solidFill>
              <a:srgbClr val="BDDA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7089B6AA-6364-31A1-8F53-1890615B3B67}"/>
              </a:ext>
            </a:extLst>
          </p:cNvPr>
          <p:cNvSpPr txBox="1"/>
          <p:nvPr/>
        </p:nvSpPr>
        <p:spPr>
          <a:xfrm>
            <a:off x="3669965" y="2327053"/>
            <a:ext cx="64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Time </a:t>
            </a:r>
          </a:p>
          <a:p>
            <a:pPr algn="ctr"/>
            <a:r>
              <a:rPr lang="en-US" sz="800" b="1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6993003-36B8-CEA2-F594-FA9CE0C6E8BA}"/>
              </a:ext>
            </a:extLst>
          </p:cNvPr>
          <p:cNvSpPr txBox="1"/>
          <p:nvPr/>
        </p:nvSpPr>
        <p:spPr>
          <a:xfrm>
            <a:off x="4198040" y="2327459"/>
            <a:ext cx="64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Space </a:t>
            </a:r>
          </a:p>
          <a:p>
            <a:pPr algn="ctr"/>
            <a:r>
              <a:rPr lang="en-US" sz="800" b="1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7427E48-DDEA-D233-C5D9-0134D0D2B018}"/>
              </a:ext>
            </a:extLst>
          </p:cNvPr>
          <p:cNvSpPr txBox="1"/>
          <p:nvPr/>
        </p:nvSpPr>
        <p:spPr>
          <a:xfrm>
            <a:off x="5584249" y="4247212"/>
            <a:ext cx="97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2D convolution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5E640C9-FD67-2392-C2F7-14D0C9A543ED}"/>
              </a:ext>
            </a:extLst>
          </p:cNvPr>
          <p:cNvSpPr txBox="1"/>
          <p:nvPr/>
        </p:nvSpPr>
        <p:spPr>
          <a:xfrm>
            <a:off x="2252215" y="2733436"/>
            <a:ext cx="97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1D convolution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5CB877-2433-BB63-AB1F-8DCC24B8B841}"/>
              </a:ext>
            </a:extLst>
          </p:cNvPr>
          <p:cNvSpPr txBox="1"/>
          <p:nvPr/>
        </p:nvSpPr>
        <p:spPr>
          <a:xfrm>
            <a:off x="3575567" y="1323034"/>
            <a:ext cx="892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Arrival time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8B600C4-E4B2-5298-466B-E978F7E86F5F}"/>
              </a:ext>
            </a:extLst>
          </p:cNvPr>
          <p:cNvSpPr txBox="1"/>
          <p:nvPr/>
        </p:nvSpPr>
        <p:spPr>
          <a:xfrm>
            <a:off x="3575566" y="1449804"/>
            <a:ext cx="8926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Total signal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F4FFAE1-5576-36FD-1442-8B09FFA849C4}"/>
              </a:ext>
            </a:extLst>
          </p:cNvPr>
          <p:cNvSpPr/>
          <p:nvPr/>
        </p:nvSpPr>
        <p:spPr>
          <a:xfrm>
            <a:off x="5952843" y="1025778"/>
            <a:ext cx="265138" cy="26037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5EA2DD5-9D7A-7BE6-2A12-06A2E55902EF}"/>
              </a:ext>
            </a:extLst>
          </p:cNvPr>
          <p:cNvSpPr txBox="1"/>
          <p:nvPr/>
        </p:nvSpPr>
        <p:spPr>
          <a:xfrm>
            <a:off x="3591945" y="1592405"/>
            <a:ext cx="1023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Detector status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123D34B-F3DF-0ED8-A162-9FFED0449738}"/>
              </a:ext>
            </a:extLst>
          </p:cNvPr>
          <p:cNvSpPr txBox="1"/>
          <p:nvPr/>
        </p:nvSpPr>
        <p:spPr>
          <a:xfrm>
            <a:off x="3560385" y="1744551"/>
            <a:ext cx="1582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Detector position (X, Y, Z)</a:t>
            </a:r>
          </a:p>
        </p:txBody>
      </p:sp>
      <p:cxnSp>
        <p:nvCxnSpPr>
          <p:cNvPr id="127" name="Connector: Elbow 126">
            <a:extLst>
              <a:ext uri="{FF2B5EF4-FFF2-40B4-BE49-F238E27FC236}">
                <a16:creationId xmlns:a16="http://schemas.microsoft.com/office/drawing/2014/main" id="{B69848B7-C97E-475D-7842-5E7E1B8D48E5}"/>
              </a:ext>
            </a:extLst>
          </p:cNvPr>
          <p:cNvCxnSpPr>
            <a:cxnSpLocks/>
            <a:endCxn id="11" idx="0"/>
          </p:cNvCxnSpPr>
          <p:nvPr/>
        </p:nvCxnSpPr>
        <p:spPr>
          <a:xfrm rot="10800000">
            <a:off x="817743" y="1018326"/>
            <a:ext cx="5276199" cy="12700"/>
          </a:xfrm>
          <a:prstGeom prst="bentConnector4">
            <a:avLst>
              <a:gd name="adj1" fmla="val -147"/>
              <a:gd name="adj2" fmla="val 2860000"/>
            </a:avLst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F5CEFF47-B1F0-DFD6-786F-8F23C6AB7735}"/>
              </a:ext>
            </a:extLst>
          </p:cNvPr>
          <p:cNvSpPr txBox="1"/>
          <p:nvPr/>
        </p:nvSpPr>
        <p:spPr>
          <a:xfrm>
            <a:off x="1889097" y="4306333"/>
            <a:ext cx="97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Kernels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72838DD-932A-D18C-91AF-36678341FBDD}"/>
              </a:ext>
            </a:extLst>
          </p:cNvPr>
          <p:cNvCxnSpPr>
            <a:cxnSpLocks/>
            <a:stCxn id="140" idx="0"/>
          </p:cNvCxnSpPr>
          <p:nvPr/>
        </p:nvCxnSpPr>
        <p:spPr>
          <a:xfrm flipH="1">
            <a:off x="2102059" y="4306333"/>
            <a:ext cx="276857" cy="18532"/>
          </a:xfrm>
          <a:prstGeom prst="straightConnector1">
            <a:avLst/>
          </a:prstGeom>
          <a:ln>
            <a:solidFill>
              <a:srgbClr val="E136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9BB0F1D5-14E8-83D1-14ED-2D16F0AC178F}"/>
              </a:ext>
            </a:extLst>
          </p:cNvPr>
          <p:cNvCxnSpPr>
            <a:cxnSpLocks/>
            <a:stCxn id="140" idx="0"/>
          </p:cNvCxnSpPr>
          <p:nvPr/>
        </p:nvCxnSpPr>
        <p:spPr>
          <a:xfrm flipV="1">
            <a:off x="2378916" y="3998617"/>
            <a:ext cx="6400" cy="307716"/>
          </a:xfrm>
          <a:prstGeom prst="straightConnector1">
            <a:avLst/>
          </a:prstGeom>
          <a:ln>
            <a:solidFill>
              <a:srgbClr val="E136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Arrow: Right 258">
            <a:extLst>
              <a:ext uri="{FF2B5EF4-FFF2-40B4-BE49-F238E27FC236}">
                <a16:creationId xmlns:a16="http://schemas.microsoft.com/office/drawing/2014/main" id="{1CF32155-531B-11B1-7F74-2A972F5DE80F}"/>
              </a:ext>
            </a:extLst>
          </p:cNvPr>
          <p:cNvSpPr/>
          <p:nvPr/>
        </p:nvSpPr>
        <p:spPr>
          <a:xfrm>
            <a:off x="4818782" y="3535603"/>
            <a:ext cx="212518" cy="21839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90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>
            <a:spLocks noGrp="1"/>
          </p:cNvSpPr>
          <p:nvPr>
            <p:ph type="title"/>
          </p:nvPr>
        </p:nvSpPr>
        <p:spPr>
          <a:xfrm>
            <a:off x="311700" y="12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AixNet DNN architecture</a:t>
            </a:r>
            <a:endParaRPr sz="272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9" name="Google Shape;28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4BB82007-9CFC-AB0B-9C38-58108A8EF23F}"/>
              </a:ext>
            </a:extLst>
          </p:cNvPr>
          <p:cNvGrpSpPr/>
          <p:nvPr/>
        </p:nvGrpSpPr>
        <p:grpSpPr>
          <a:xfrm>
            <a:off x="5425391" y="875661"/>
            <a:ext cx="3406909" cy="3244630"/>
            <a:chOff x="3868499" y="680510"/>
            <a:chExt cx="3406909" cy="3244630"/>
          </a:xfrm>
        </p:grpSpPr>
        <p:sp>
          <p:nvSpPr>
            <p:cNvPr id="281" name="Google Shape;287;p35">
              <a:extLst>
                <a:ext uri="{FF2B5EF4-FFF2-40B4-BE49-F238E27FC236}">
                  <a16:creationId xmlns:a16="http://schemas.microsoft.com/office/drawing/2014/main" id="{FD728F85-FD76-8BF2-E22D-1FB7D79B5053}"/>
                </a:ext>
              </a:extLst>
            </p:cNvPr>
            <p:cNvSpPr/>
            <p:nvPr/>
          </p:nvSpPr>
          <p:spPr>
            <a:xfrm>
              <a:off x="3868499" y="2140324"/>
              <a:ext cx="3119324" cy="1139815"/>
            </a:xfrm>
            <a:prstGeom prst="rect">
              <a:avLst/>
            </a:prstGeom>
            <a:noFill/>
            <a:ln w="3810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F13D0B4C-DD21-026E-5EE1-3BDEEF05C9BF}"/>
                </a:ext>
              </a:extLst>
            </p:cNvPr>
            <p:cNvSpPr/>
            <p:nvPr/>
          </p:nvSpPr>
          <p:spPr>
            <a:xfrm>
              <a:off x="3952853" y="1052589"/>
              <a:ext cx="2618962" cy="2272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Time </a:t>
              </a:r>
              <a:r>
                <a:rPr lang="en-US" sz="110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trace</a:t>
              </a:r>
              <a:r>
                <a:rPr lang="en-US" sz="1100" err="1"/>
                <a:t>i</a:t>
              </a:r>
              <a:r>
                <a:rPr lang="en-US" sz="1100"/>
                <a:t>      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(7, 7, 128, 2)</a:t>
              </a:r>
              <a:endParaRPr lang="en-GB"/>
            </a:p>
          </p:txBody>
        </p:sp>
        <p:sp>
          <p:nvSpPr>
            <p:cNvPr id="284" name="Rectangle: Rounded Corners 283">
              <a:extLst>
                <a:ext uri="{FF2B5EF4-FFF2-40B4-BE49-F238E27FC236}">
                  <a16:creationId xmlns:a16="http://schemas.microsoft.com/office/drawing/2014/main" id="{CAC96BA3-61D2-41BA-7DC8-A7DDE97E08B4}"/>
                </a:ext>
              </a:extLst>
            </p:cNvPr>
            <p:cNvSpPr/>
            <p:nvPr/>
          </p:nvSpPr>
          <p:spPr>
            <a:xfrm>
              <a:off x="3951688" y="1418478"/>
              <a:ext cx="2618962" cy="20017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Conv3D, kernel(1x1xk),  stride (1, 1, s)</a:t>
              </a:r>
              <a:endParaRPr lang="en-GB" sz="1100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B9F8D7F7-92CC-274D-82C9-A1B581794705}"/>
                </a:ext>
              </a:extLst>
            </p:cNvPr>
            <p:cNvSpPr txBox="1"/>
            <p:nvPr/>
          </p:nvSpPr>
          <p:spPr>
            <a:xfrm>
              <a:off x="6506892" y="1377879"/>
              <a:ext cx="49583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/>
                <a:t>x3</a:t>
              </a:r>
            </a:p>
          </p:txBody>
        </p:sp>
        <p:sp>
          <p:nvSpPr>
            <p:cNvPr id="290" name="Rectangle: Rounded Corners 289">
              <a:extLst>
                <a:ext uri="{FF2B5EF4-FFF2-40B4-BE49-F238E27FC236}">
                  <a16:creationId xmlns:a16="http://schemas.microsoft.com/office/drawing/2014/main" id="{7E5C9E44-3419-4D9D-8585-DAB63EED32AC}"/>
                </a:ext>
              </a:extLst>
            </p:cNvPr>
            <p:cNvSpPr/>
            <p:nvPr/>
          </p:nvSpPr>
          <p:spPr>
            <a:xfrm>
              <a:off x="3939072" y="1796749"/>
              <a:ext cx="2618385" cy="2072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Time features</a:t>
              </a:r>
              <a:r>
                <a:rPr lang="en-US" sz="1100"/>
                <a:t> 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(7, 7, 10)</a:t>
              </a:r>
              <a:r>
                <a:rPr lang="en-US"/>
                <a:t>m</a:t>
              </a:r>
              <a:endParaRPr lang="en-GB"/>
            </a:p>
          </p:txBody>
        </p:sp>
        <p:sp>
          <p:nvSpPr>
            <p:cNvPr id="291" name="Google Shape;286;p35">
              <a:extLst>
                <a:ext uri="{FF2B5EF4-FFF2-40B4-BE49-F238E27FC236}">
                  <a16:creationId xmlns:a16="http://schemas.microsoft.com/office/drawing/2014/main" id="{C86A30B2-71EE-715C-0380-9D28CF1CA90F}"/>
                </a:ext>
              </a:extLst>
            </p:cNvPr>
            <p:cNvSpPr/>
            <p:nvPr/>
          </p:nvSpPr>
          <p:spPr>
            <a:xfrm>
              <a:off x="3868499" y="936238"/>
              <a:ext cx="3119323" cy="1151903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F32602F1-52DD-1C15-3DC1-28165A61A6A6}"/>
                </a:ext>
              </a:extLst>
            </p:cNvPr>
            <p:cNvSpPr/>
            <p:nvPr/>
          </p:nvSpPr>
          <p:spPr>
            <a:xfrm>
              <a:off x="4964678" y="680510"/>
              <a:ext cx="2310730" cy="214819"/>
            </a:xfrm>
            <a:prstGeom prst="roundRect">
              <a:avLst/>
            </a:prstGeom>
            <a:noFill/>
            <a:ln>
              <a:solidFill>
                <a:srgbClr val="28B2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</a:t>
              </a:r>
              <a:r>
                <a:rPr lang="en-US" sz="1100" baseline="-2500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tot,i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110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</a:t>
              </a:r>
              <a:r>
                <a:rPr lang="en-US" sz="1100" baseline="-2500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arr,I</a:t>
              </a:r>
              <a:r>
                <a:rPr lang="en-US" sz="1100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C</a:t>
              </a:r>
              <a:r>
                <a:rPr lang="en-US" sz="1100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X</a:t>
              </a:r>
              <a:r>
                <a:rPr lang="en-US" sz="1100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Y</a:t>
              </a:r>
              <a:r>
                <a:rPr lang="en-US" sz="1100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Z</a:t>
              </a:r>
              <a:r>
                <a:rPr lang="en-US" sz="1100" baseline="-250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(7, 7, 6)</a:t>
              </a:r>
              <a:endParaRPr lang="en-GB" sz="1100"/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21060B88-1063-BE4E-8F70-A14C467D73EA}"/>
                </a:ext>
              </a:extLst>
            </p:cNvPr>
            <p:cNvSpPr/>
            <p:nvPr/>
          </p:nvSpPr>
          <p:spPr>
            <a:xfrm>
              <a:off x="3920357" y="2266235"/>
              <a:ext cx="2650293" cy="20221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Concatenate</a:t>
              </a:r>
              <a:r>
                <a:rPr lang="en-US" sz="1100"/>
                <a:t> 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(7, 7, 16)</a:t>
              </a:r>
              <a:r>
                <a:rPr lang="en-US" sz="1100"/>
                <a:t>m</a:t>
              </a:r>
              <a:endParaRPr lang="en-GB" sz="1100"/>
            </a:p>
          </p:txBody>
        </p:sp>
        <p:cxnSp>
          <p:nvCxnSpPr>
            <p:cNvPr id="297" name="Connector: Elbow 296">
              <a:extLst>
                <a:ext uri="{FF2B5EF4-FFF2-40B4-BE49-F238E27FC236}">
                  <a16:creationId xmlns:a16="http://schemas.microsoft.com/office/drawing/2014/main" id="{8E287513-B0C4-B80E-79C4-4B542C75E7A8}"/>
                </a:ext>
              </a:extLst>
            </p:cNvPr>
            <p:cNvCxnSpPr>
              <a:cxnSpLocks/>
              <a:stCxn id="293" idx="3"/>
            </p:cNvCxnSpPr>
            <p:nvPr/>
          </p:nvCxnSpPr>
          <p:spPr>
            <a:xfrm flipH="1">
              <a:off x="5261169" y="787920"/>
              <a:ext cx="2014239" cy="1383121"/>
            </a:xfrm>
            <a:prstGeom prst="bentConnector3">
              <a:avLst>
                <a:gd name="adj1" fmla="val -11349"/>
              </a:avLst>
            </a:prstGeom>
            <a:ln w="952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Rectangle: Rounded Corners 297">
              <a:extLst>
                <a:ext uri="{FF2B5EF4-FFF2-40B4-BE49-F238E27FC236}">
                  <a16:creationId xmlns:a16="http://schemas.microsoft.com/office/drawing/2014/main" id="{F35F38E8-67FA-570A-76D4-63708728AF96}"/>
                </a:ext>
              </a:extLst>
            </p:cNvPr>
            <p:cNvSpPr/>
            <p:nvPr/>
          </p:nvSpPr>
          <p:spPr>
            <a:xfrm>
              <a:off x="3939072" y="2613351"/>
              <a:ext cx="2632743" cy="19484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SepConv2D (3x3)</a:t>
              </a:r>
              <a:r>
                <a:rPr lang="en-US" sz="1100"/>
                <a:t> 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(7, 7, 16)</a:t>
              </a:r>
              <a:r>
                <a:rPr lang="en-US"/>
                <a:t>m</a:t>
              </a:r>
              <a:endParaRPr lang="en-GB"/>
            </a:p>
          </p:txBody>
        </p:sp>
        <p:cxnSp>
          <p:nvCxnSpPr>
            <p:cNvPr id="301" name="Connector: Elbow 300">
              <a:extLst>
                <a:ext uri="{FF2B5EF4-FFF2-40B4-BE49-F238E27FC236}">
                  <a16:creationId xmlns:a16="http://schemas.microsoft.com/office/drawing/2014/main" id="{0AA355CE-2463-9324-86A2-38CB0F71F528}"/>
                </a:ext>
              </a:extLst>
            </p:cNvPr>
            <p:cNvCxnSpPr>
              <a:cxnSpLocks/>
              <a:stCxn id="295" idx="3"/>
              <a:endCxn id="302" idx="3"/>
            </p:cNvCxnSpPr>
            <p:nvPr/>
          </p:nvCxnSpPr>
          <p:spPr>
            <a:xfrm>
              <a:off x="6570650" y="2367341"/>
              <a:ext cx="11831" cy="722945"/>
            </a:xfrm>
            <a:prstGeom prst="bentConnector3">
              <a:avLst>
                <a:gd name="adj1" fmla="val 2032212"/>
              </a:avLst>
            </a:prstGeom>
            <a:ln w="952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Rectangle: Rounded Corners 301">
              <a:extLst>
                <a:ext uri="{FF2B5EF4-FFF2-40B4-BE49-F238E27FC236}">
                  <a16:creationId xmlns:a16="http://schemas.microsoft.com/office/drawing/2014/main" id="{D69AEAF1-F003-9FCE-7515-667025B4B826}"/>
                </a:ext>
              </a:extLst>
            </p:cNvPr>
            <p:cNvSpPr/>
            <p:nvPr/>
          </p:nvSpPr>
          <p:spPr>
            <a:xfrm>
              <a:off x="3919787" y="2989189"/>
              <a:ext cx="2662694" cy="20219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Concatenate</a:t>
              </a:r>
              <a:r>
                <a:rPr lang="en-US" sz="1100"/>
                <a:t> 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(7, 7, 32)</a:t>
              </a:r>
              <a:r>
                <a:rPr lang="en-US"/>
                <a:t>m</a:t>
              </a:r>
              <a:endParaRPr lang="en-GB"/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5452199E-ED71-58FB-15D8-88E1173C3E67}"/>
                </a:ext>
              </a:extLst>
            </p:cNvPr>
            <p:cNvSpPr txBox="1"/>
            <p:nvPr/>
          </p:nvSpPr>
          <p:spPr>
            <a:xfrm>
              <a:off x="6657952" y="2556659"/>
              <a:ext cx="49583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/>
                <a:t>x7</a:t>
              </a:r>
            </a:p>
          </p:txBody>
        </p:sp>
        <p:sp>
          <p:nvSpPr>
            <p:cNvPr id="304" name="Rectangle: Rounded Corners 303">
              <a:extLst>
                <a:ext uri="{FF2B5EF4-FFF2-40B4-BE49-F238E27FC236}">
                  <a16:creationId xmlns:a16="http://schemas.microsoft.com/office/drawing/2014/main" id="{77E12C4A-5461-9BC3-9304-81FFCB26A3D3}"/>
                </a:ext>
              </a:extLst>
            </p:cNvPr>
            <p:cNvSpPr/>
            <p:nvPr/>
          </p:nvSpPr>
          <p:spPr>
            <a:xfrm>
              <a:off x="3885035" y="3364259"/>
              <a:ext cx="2679350" cy="20219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Flatten</a:t>
              </a:r>
              <a:r>
                <a:rPr lang="en-US" sz="1100"/>
                <a:t>  </a:t>
              </a:r>
              <a:r>
                <a:rPr lang="en-US" sz="11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(7x7x 2048)</a:t>
              </a:r>
              <a:r>
                <a:rPr lang="en-US"/>
                <a:t>m</a:t>
              </a:r>
              <a:endParaRPr lang="en-GB"/>
            </a:p>
          </p:txBody>
        </p:sp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987A9232-D985-6833-0C38-80AA5480D1BE}"/>
                </a:ext>
              </a:extLst>
            </p:cNvPr>
            <p:cNvSpPr/>
            <p:nvPr/>
          </p:nvSpPr>
          <p:spPr>
            <a:xfrm>
              <a:off x="3875427" y="3719463"/>
              <a:ext cx="2679350" cy="20567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FC</a:t>
              </a:r>
              <a:r>
                <a:rPr lang="en-US" sz="1100" dirty="0"/>
                <a:t>  </a:t>
              </a:r>
              <a:r>
                <a:rPr 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(11 of features to learn)</a:t>
              </a:r>
              <a:r>
                <a:rPr lang="en-US" sz="1100" dirty="0"/>
                <a:t>m</a:t>
              </a:r>
              <a:endParaRPr lang="en-GB" sz="1100" dirty="0"/>
            </a:p>
          </p:txBody>
        </p:sp>
      </p:grpSp>
      <p:cxnSp>
        <p:nvCxnSpPr>
          <p:cNvPr id="332" name="Straight Arrow Connector 331">
            <a:extLst>
              <a:ext uri="{FF2B5EF4-FFF2-40B4-BE49-F238E27FC236}">
                <a16:creationId xmlns:a16="http://schemas.microsoft.com/office/drawing/2014/main" id="{BB41D95A-73DB-00A6-F285-02B31C7C65C3}"/>
              </a:ext>
            </a:extLst>
          </p:cNvPr>
          <p:cNvCxnSpPr>
            <a:cxnSpLocks/>
          </p:cNvCxnSpPr>
          <p:nvPr/>
        </p:nvCxnSpPr>
        <p:spPr>
          <a:xfrm flipH="1">
            <a:off x="6803109" y="1475012"/>
            <a:ext cx="1165" cy="13861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>
            <a:extLst>
              <a:ext uri="{FF2B5EF4-FFF2-40B4-BE49-F238E27FC236}">
                <a16:creationId xmlns:a16="http://schemas.microsoft.com/office/drawing/2014/main" id="{EA571CE9-1995-FA7C-10CF-1DEB430B7A15}"/>
              </a:ext>
            </a:extLst>
          </p:cNvPr>
          <p:cNvCxnSpPr>
            <a:cxnSpLocks/>
            <a:endCxn id="290" idx="0"/>
          </p:cNvCxnSpPr>
          <p:nvPr/>
        </p:nvCxnSpPr>
        <p:spPr>
          <a:xfrm flipH="1">
            <a:off x="6805157" y="1825812"/>
            <a:ext cx="232" cy="16608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4B6FF79A-9392-2949-5162-F4880451EF3D}"/>
              </a:ext>
            </a:extLst>
          </p:cNvPr>
          <p:cNvCxnSpPr>
            <a:cxnSpLocks/>
          </p:cNvCxnSpPr>
          <p:nvPr/>
        </p:nvCxnSpPr>
        <p:spPr>
          <a:xfrm flipH="1">
            <a:off x="6801213" y="2651013"/>
            <a:ext cx="232" cy="16608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id="{429D3A5B-BEF5-9DB5-A052-69922C1C8AE2}"/>
              </a:ext>
            </a:extLst>
          </p:cNvPr>
          <p:cNvCxnSpPr>
            <a:cxnSpLocks/>
          </p:cNvCxnSpPr>
          <p:nvPr/>
        </p:nvCxnSpPr>
        <p:spPr>
          <a:xfrm flipH="1">
            <a:off x="6811062" y="3018252"/>
            <a:ext cx="232" cy="16608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Arrow Connector 342">
            <a:extLst>
              <a:ext uri="{FF2B5EF4-FFF2-40B4-BE49-F238E27FC236}">
                <a16:creationId xmlns:a16="http://schemas.microsoft.com/office/drawing/2014/main" id="{CE044A55-6335-58F1-1F32-AFC4156267FD}"/>
              </a:ext>
            </a:extLst>
          </p:cNvPr>
          <p:cNvCxnSpPr>
            <a:cxnSpLocks/>
          </p:cNvCxnSpPr>
          <p:nvPr/>
        </p:nvCxnSpPr>
        <p:spPr>
          <a:xfrm flipH="1">
            <a:off x="6806747" y="3392074"/>
            <a:ext cx="232" cy="16608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>
            <a:extLst>
              <a:ext uri="{FF2B5EF4-FFF2-40B4-BE49-F238E27FC236}">
                <a16:creationId xmlns:a16="http://schemas.microsoft.com/office/drawing/2014/main" id="{C354F994-5B3D-BE51-E1D1-A1E7550C8A94}"/>
              </a:ext>
            </a:extLst>
          </p:cNvPr>
          <p:cNvCxnSpPr>
            <a:cxnSpLocks/>
          </p:cNvCxnSpPr>
          <p:nvPr/>
        </p:nvCxnSpPr>
        <p:spPr>
          <a:xfrm flipH="1">
            <a:off x="6807654" y="3764972"/>
            <a:ext cx="232" cy="16608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Arrow Connector 347">
            <a:extLst>
              <a:ext uri="{FF2B5EF4-FFF2-40B4-BE49-F238E27FC236}">
                <a16:creationId xmlns:a16="http://schemas.microsoft.com/office/drawing/2014/main" id="{B0C8E26C-8AD1-C679-E2EC-B39EC12403DE}"/>
              </a:ext>
            </a:extLst>
          </p:cNvPr>
          <p:cNvCxnSpPr>
            <a:cxnSpLocks/>
            <a:stCxn id="290" idx="2"/>
            <a:endCxn id="295" idx="0"/>
          </p:cNvCxnSpPr>
          <p:nvPr/>
        </p:nvCxnSpPr>
        <p:spPr>
          <a:xfrm flipH="1">
            <a:off x="6802396" y="2199172"/>
            <a:ext cx="2761" cy="26221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ext Placeholder 2">
            <a:extLst>
              <a:ext uri="{FF2B5EF4-FFF2-40B4-BE49-F238E27FC236}">
                <a16:creationId xmlns:a16="http://schemas.microsoft.com/office/drawing/2014/main" id="{CFEFC365-6626-0886-3062-E95F3C833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42" y="1197248"/>
            <a:ext cx="5261342" cy="4032018"/>
          </a:xfrm>
        </p:spPr>
        <p:txBody>
          <a:bodyPr>
            <a:normAutofit lnSpcReduction="10000"/>
          </a:bodyPr>
          <a:lstStyle/>
          <a:p>
            <a:r>
              <a:rPr lang="en-US" sz="1400" u="sng" dirty="0">
                <a:solidFill>
                  <a:srgbClr val="FF0000"/>
                </a:solidFill>
              </a:rPr>
              <a:t>Time feature extraction</a:t>
            </a:r>
            <a:r>
              <a:rPr lang="en-US" sz="1400" dirty="0">
                <a:solidFill>
                  <a:schemeClr val="tx1"/>
                </a:solidFill>
              </a:rPr>
              <a:t> DNN consists of 3 layers of 1D CNN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Kernel size and stride should be adjusted for each layer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Typically: kernel size = 7, and stride = 4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Use 2 time traces</a:t>
            </a:r>
          </a:p>
          <a:p>
            <a:endParaRPr lang="en-US" sz="1400" u="sng" dirty="0">
              <a:solidFill>
                <a:schemeClr val="tx1"/>
              </a:solidFill>
            </a:endParaRPr>
          </a:p>
          <a:p>
            <a:r>
              <a:rPr lang="en-US" sz="1400" u="sng" dirty="0">
                <a:solidFill>
                  <a:srgbClr val="0070C0"/>
                </a:solidFill>
              </a:rPr>
              <a:t>Spatial correlation DNN</a:t>
            </a:r>
            <a:r>
              <a:rPr lang="en-US" sz="1400" dirty="0">
                <a:solidFill>
                  <a:schemeClr val="tx1"/>
                </a:solidFill>
              </a:rPr>
              <a:t> consist of 7 layers </a:t>
            </a:r>
            <a:r>
              <a:rPr lang="en-US" sz="1400" dirty="0" err="1">
                <a:solidFill>
                  <a:schemeClr val="tx1"/>
                </a:solidFill>
              </a:rPr>
              <a:t>Depthwise</a:t>
            </a:r>
            <a:r>
              <a:rPr lang="en-US" sz="1400" dirty="0">
                <a:solidFill>
                  <a:schemeClr val="tx1"/>
                </a:solidFill>
              </a:rPr>
              <a:t> Separable Convolution CNN: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performs </a:t>
            </a:r>
            <a:r>
              <a:rPr lang="en-US" sz="1300" u="sng" dirty="0">
                <a:solidFill>
                  <a:schemeClr val="tx1"/>
                </a:solidFill>
              </a:rPr>
              <a:t>spatial</a:t>
            </a:r>
            <a:r>
              <a:rPr lang="en-US" sz="1300" dirty="0">
                <a:solidFill>
                  <a:schemeClr val="tx1"/>
                </a:solidFill>
              </a:rPr>
              <a:t> convolutions (2D) separately on each of 7x7  “feature” map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correlating all feature maps pixel-wise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Skip (residual) connections concatenate output with input of previous layer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u="sng" dirty="0">
                <a:solidFill>
                  <a:schemeClr val="tx1"/>
                </a:solidFill>
              </a:rPr>
              <a:t>Fully-connected layer (FC)</a:t>
            </a:r>
            <a:r>
              <a:rPr lang="en-US" sz="1400" dirty="0">
                <a:solidFill>
                  <a:schemeClr val="tx1"/>
                </a:solidFill>
              </a:rPr>
              <a:t> transforms flattened features to predicted quantities: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E(1), core axis (3), core position(2), </a:t>
            </a:r>
            <a:r>
              <a:rPr lang="en-US" sz="1200" dirty="0" err="1"/>
              <a:t>X</a:t>
            </a:r>
            <a:r>
              <a:rPr lang="en-US" sz="1200" baseline="-25000" dirty="0" err="1"/>
              <a:t>max</a:t>
            </a:r>
            <a:r>
              <a:rPr lang="en-US" sz="1200" dirty="0">
                <a:solidFill>
                  <a:schemeClr val="tx1"/>
                </a:solidFill>
              </a:rPr>
              <a:t>(1), mass vector(4)</a:t>
            </a:r>
          </a:p>
          <a:p>
            <a:pPr lvl="1"/>
            <a:endParaRPr lang="en" sz="1200" b="1" dirty="0"/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C79CB-335E-663A-785B-52A58C563E47}"/>
              </a:ext>
            </a:extLst>
          </p:cNvPr>
          <p:cNvSpPr txBox="1"/>
          <p:nvPr/>
        </p:nvSpPr>
        <p:spPr>
          <a:xfrm>
            <a:off x="157056" y="736848"/>
            <a:ext cx="457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1300" dirty="0" err="1">
                <a:solidFill>
                  <a:schemeClr val="tx1"/>
                </a:solidFill>
              </a:rPr>
              <a:t>AixNet</a:t>
            </a:r>
            <a:r>
              <a:rPr lang="en-US" sz="1300" dirty="0">
                <a:solidFill>
                  <a:schemeClr val="tx1"/>
                </a:solidFill>
              </a:rPr>
              <a:t> was originally developed by Auger collaboration (</a:t>
            </a:r>
            <a:r>
              <a:rPr lang="de-DE" sz="1300" dirty="0">
                <a:solidFill>
                  <a:schemeClr val="tx1"/>
                </a:solidFill>
              </a:rPr>
              <a:t>M. Erdmann, J. Glombitza, D. Walz, 2018):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>
            <a:spLocks noGrp="1"/>
          </p:cNvSpPr>
          <p:nvPr>
            <p:ph type="title"/>
          </p:nvPr>
        </p:nvSpPr>
        <p:spPr>
          <a:xfrm>
            <a:off x="311700" y="12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Event’s tiles</a:t>
            </a:r>
            <a:endParaRPr sz="272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4" name="Google Shape;23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B7BA8-698C-E970-FE53-828BEC60B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666" y="346615"/>
            <a:ext cx="2684229" cy="3247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1DEB90-C5C3-DC0A-5FB2-FEBE99F39780}"/>
              </a:ext>
            </a:extLst>
          </p:cNvPr>
          <p:cNvSpPr txBox="1"/>
          <p:nvPr/>
        </p:nvSpPr>
        <p:spPr>
          <a:xfrm>
            <a:off x="7432492" y="1873617"/>
            <a:ext cx="561622" cy="581377"/>
          </a:xfrm>
          <a:prstGeom prst="rect">
            <a:avLst/>
          </a:prstGeom>
          <a:solidFill>
            <a:srgbClr val="E1361F">
              <a:alpha val="14902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ABAFA-8C25-28D2-8094-C27D4F8FFDB7}"/>
              </a:ext>
            </a:extLst>
          </p:cNvPr>
          <p:cNvSpPr txBox="1"/>
          <p:nvPr/>
        </p:nvSpPr>
        <p:spPr>
          <a:xfrm>
            <a:off x="7337238" y="1565840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7x7 tile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5C436-A8E6-A1BF-FF92-72C3F02A0D45}"/>
              </a:ext>
            </a:extLst>
          </p:cNvPr>
          <p:cNvSpPr txBox="1"/>
          <p:nvPr/>
        </p:nvSpPr>
        <p:spPr>
          <a:xfrm>
            <a:off x="6775616" y="1292240"/>
            <a:ext cx="561622" cy="581377"/>
          </a:xfrm>
          <a:prstGeom prst="rect">
            <a:avLst/>
          </a:prstGeom>
          <a:solidFill>
            <a:srgbClr val="E1361F">
              <a:alpha val="14902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087904-FFE1-8A12-3B5B-A81C8F462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59846"/>
            <a:ext cx="5709538" cy="3968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Each event is represented as </a:t>
            </a:r>
            <a:r>
              <a:rPr lang="en-US" sz="1300" dirty="0" err="1">
                <a:solidFill>
                  <a:schemeClr val="tx1"/>
                </a:solidFill>
              </a:rPr>
              <a:t>NxN</a:t>
            </a:r>
            <a:r>
              <a:rPr lang="en-US" sz="1300" dirty="0">
                <a:solidFill>
                  <a:schemeClr val="tx1"/>
                </a:solidFill>
              </a:rPr>
              <a:t> tile of detectors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7x7 vs 9x9 have similar results</a:t>
            </a:r>
          </a:p>
          <a:p>
            <a:pPr lvl="1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Use 7x7 to save memory and calculation time 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Tile is centered on detector with </a:t>
            </a:r>
            <a:r>
              <a:rPr lang="en-US" sz="1300" b="1" dirty="0">
                <a:solidFill>
                  <a:schemeClr val="tx1"/>
                </a:solidFill>
              </a:rPr>
              <a:t>largest integrated</a:t>
            </a:r>
            <a:r>
              <a:rPr lang="en-US" sz="1300" dirty="0">
                <a:solidFill>
                  <a:schemeClr val="tx1"/>
                </a:solidFill>
              </a:rPr>
              <a:t> signal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Mask central detector (by zeros) because of: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strongest signal </a:t>
            </a:r>
            <a:r>
              <a:rPr lang="en-US" sz="1300" dirty="0"/>
              <a:t>→</a:t>
            </a:r>
            <a:r>
              <a:rPr lang="en-US" sz="1300" dirty="0">
                <a:solidFill>
                  <a:schemeClr val="tx1"/>
                </a:solidFill>
              </a:rPr>
              <a:t> saturation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closest to the core </a:t>
            </a:r>
            <a:r>
              <a:rPr lang="en-US" sz="1300" dirty="0"/>
              <a:t>→</a:t>
            </a:r>
            <a:r>
              <a:rPr lang="en-US" sz="1300" dirty="0">
                <a:solidFill>
                  <a:schemeClr val="tx1"/>
                </a:solidFill>
              </a:rPr>
              <a:t> MC might not correctly model signal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Some detectors in the tile might be broken or not exist (border case):</a:t>
            </a:r>
          </a:p>
          <a:p>
            <a:pPr lvl="1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</a:rPr>
              <a:t>Missing information reduce accuracy of reconstruction</a:t>
            </a:r>
          </a:p>
          <a:p>
            <a:pPr lvl="1"/>
            <a:endParaRPr lang="en-US" sz="1300" dirty="0">
              <a:solidFill>
                <a:schemeClr val="tx1"/>
              </a:solidFill>
            </a:endParaRPr>
          </a:p>
          <a:p>
            <a:endParaRPr lang="en-US" sz="1300" dirty="0"/>
          </a:p>
          <a:p>
            <a:pPr lvl="1"/>
            <a:endParaRPr lang="en-US" sz="1300" dirty="0"/>
          </a:p>
          <a:p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165271241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24799</TotalTime>
  <Words>2036</Words>
  <Application>Microsoft Office PowerPoint</Application>
  <PresentationFormat>On-screen Show (16:9)</PresentationFormat>
  <Paragraphs>370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CMMI7</vt:lpstr>
      <vt:lpstr>CMR10</vt:lpstr>
      <vt:lpstr>CMR7</vt:lpstr>
      <vt:lpstr>system-ui</vt:lpstr>
      <vt:lpstr>YuGothic-Regular</vt:lpstr>
      <vt:lpstr>Arial</vt:lpstr>
      <vt:lpstr>Georgia</vt:lpstr>
      <vt:lpstr>Simple Light</vt:lpstr>
      <vt:lpstr>Evaluation of TA SD's energy reconstruction performance using a DNN and hybrid data</vt:lpstr>
      <vt:lpstr>Motivation: Mass on event-by-event basis</vt:lpstr>
      <vt:lpstr>Mass reconstruction</vt:lpstr>
      <vt:lpstr>DNN approach</vt:lpstr>
      <vt:lpstr>Time traces of surface detectors </vt:lpstr>
      <vt:lpstr>Content of surface detector signals</vt:lpstr>
      <vt:lpstr>PowerPoint Presentation</vt:lpstr>
      <vt:lpstr>AixNet DNN architecture</vt:lpstr>
      <vt:lpstr>Event’s tiles</vt:lpstr>
      <vt:lpstr>PowerPoint Presentation</vt:lpstr>
      <vt:lpstr>PowerPoint Presentation</vt:lpstr>
      <vt:lpstr>PowerPoint Presentation</vt:lpstr>
      <vt:lpstr>PowerPoint Presentation</vt:lpstr>
      <vt:lpstr>SD energy reconstruction offset</vt:lpstr>
      <vt:lpstr>Energy offsets for other models</vt:lpstr>
      <vt:lpstr>Energy offsets: DNN vs standard reconstruction</vt:lpstr>
      <vt:lpstr>SD energy resolution</vt:lpstr>
      <vt:lpstr>Energy resolution for other models </vt:lpstr>
      <vt:lpstr>SD energy resolution: DNN vs Std</vt:lpstr>
      <vt:lpstr>DNN and quality cuts</vt:lpstr>
      <vt:lpstr>Directional reconstruction</vt:lpstr>
      <vt:lpstr>Core position resolution</vt:lpstr>
      <vt:lpstr>TA Hybrid data</vt:lpstr>
      <vt:lpstr>Performance on TA Hybrid data</vt:lpstr>
      <vt:lpstr>Calibration to FD 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UHECR mass reconstruction using surface detectors with DNN</dc:title>
  <dc:creator>Anatoli Fedynitch</dc:creator>
  <cp:lastModifiedBy>Anton Prosekin</cp:lastModifiedBy>
  <cp:revision>6</cp:revision>
  <cp:lastPrinted>2024-11-20T10:46:59Z</cp:lastPrinted>
  <dcterms:modified xsi:type="dcterms:W3CDTF">2024-11-20T10:53:55Z</dcterms:modified>
</cp:coreProperties>
</file>